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99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568" y="5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47A83-7492-4AA9-BF4F-611E85BA7105}" type="datetimeFigureOut">
              <a:rPr lang="es-ES" smtClean="0"/>
              <a:t>22/03/2018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FDABE-9DA1-46F7-996E-32C061EAD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6551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DABE-9DA1-46F7-996E-32C061EAD50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8792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1438-994F-4FFB-BF0E-55A2284573EA}" type="datetimeFigureOut">
              <a:rPr lang="es-ES" smtClean="0"/>
              <a:pPr/>
              <a:t>22/03/2018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2639-E85D-410F-B574-9A14B6224E3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047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1438-994F-4FFB-BF0E-55A2284573EA}" type="datetimeFigureOut">
              <a:rPr lang="es-ES" smtClean="0"/>
              <a:pPr/>
              <a:t>22/03/2018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2639-E85D-410F-B574-9A14B6224E3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511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761060" y="761294"/>
            <a:ext cx="831354" cy="1212567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65212" y="761294"/>
            <a:ext cx="2410122" cy="1212567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1438-994F-4FFB-BF0E-55A2284573EA}" type="datetimeFigureOut">
              <a:rPr lang="es-ES" smtClean="0"/>
              <a:pPr/>
              <a:t>22/03/2018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2639-E85D-410F-B574-9A14B6224E3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968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1438-994F-4FFB-BF0E-55A2284573EA}" type="datetimeFigureOut">
              <a:rPr lang="es-ES" smtClean="0"/>
              <a:pPr/>
              <a:t>22/03/2018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2639-E85D-410F-B574-9A14B6224E3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145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1438-994F-4FFB-BF0E-55A2284573EA}" type="datetimeFigureOut">
              <a:rPr lang="es-ES" smtClean="0"/>
              <a:pPr/>
              <a:t>22/03/2018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2639-E85D-410F-B574-9A14B6224E3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53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65212" y="3808766"/>
            <a:ext cx="1620738" cy="9078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971675" y="3808766"/>
            <a:ext cx="1620739" cy="9078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1438-994F-4FFB-BF0E-55A2284573EA}" type="datetimeFigureOut">
              <a:rPr lang="es-ES" smtClean="0"/>
              <a:pPr/>
              <a:t>22/03/2018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2639-E85D-410F-B574-9A14B6224E3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316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1438-994F-4FFB-BF0E-55A2284573EA}" type="datetimeFigureOut">
              <a:rPr lang="es-ES" smtClean="0"/>
              <a:pPr/>
              <a:t>22/03/2018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2639-E85D-410F-B574-9A14B6224E3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256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1438-994F-4FFB-BF0E-55A2284573EA}" type="datetimeFigureOut">
              <a:rPr lang="es-ES" smtClean="0"/>
              <a:pPr/>
              <a:t>22/03/2018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2639-E85D-410F-B574-9A14B6224E3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074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1438-994F-4FFB-BF0E-55A2284573EA}" type="datetimeFigureOut">
              <a:rPr lang="es-ES" smtClean="0"/>
              <a:pPr/>
              <a:t>22/03/2018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2639-E85D-410F-B574-9A14B6224E3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640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1438-994F-4FFB-BF0E-55A2284573EA}" type="datetimeFigureOut">
              <a:rPr lang="es-ES" smtClean="0"/>
              <a:pPr/>
              <a:t>22/03/2018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2639-E85D-410F-B574-9A14B6224E3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312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1438-994F-4FFB-BF0E-55A2284573EA}" type="datetimeFigureOut">
              <a:rPr lang="es-ES" smtClean="0"/>
              <a:pPr/>
              <a:t>22/03/2018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2639-E85D-410F-B574-9A14B6224E3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995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B1438-994F-4FFB-BF0E-55A2284573EA}" type="datetimeFigureOut">
              <a:rPr lang="es-ES" smtClean="0"/>
              <a:pPr/>
              <a:t>22/03/2018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12639-E85D-410F-B574-9A14B6224E3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72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18000">
              <a:schemeClr val="accent1">
                <a:lumMod val="0"/>
                <a:lumOff val="100000"/>
              </a:schemeClr>
            </a:gs>
            <a:gs pos="67000">
              <a:schemeClr val="accent1">
                <a:lumMod val="10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6858000" cy="550718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2557" y="5365903"/>
            <a:ext cx="6858618" cy="452209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37714" y="311727"/>
            <a:ext cx="67735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6000" b="1" smtClean="0">
                <a:solidFill>
                  <a:srgbClr val="FF9933"/>
                </a:solidFill>
                <a:effectLst>
                  <a:glow rad="127000">
                    <a:schemeClr val="accent1">
                      <a:lumMod val="20000"/>
                      <a:lumOff val="80000"/>
                    </a:schemeClr>
                  </a:glow>
                </a:effectLst>
              </a:rPr>
              <a:t>III </a:t>
            </a:r>
            <a:r>
              <a:rPr lang="es-ES" sz="6000" b="1" dirty="0" smtClean="0">
                <a:solidFill>
                  <a:srgbClr val="FF9933"/>
                </a:solidFill>
                <a:effectLst>
                  <a:glow rad="127000">
                    <a:schemeClr val="accent1">
                      <a:lumMod val="20000"/>
                      <a:lumOff val="80000"/>
                    </a:schemeClr>
                  </a:glow>
                </a:effectLst>
              </a:rPr>
              <a:t>TORNEO DE TENIS</a:t>
            </a:r>
          </a:p>
          <a:p>
            <a:pPr algn="ctr"/>
            <a:r>
              <a:rPr lang="es-ES" sz="6000" b="1" dirty="0" smtClean="0">
                <a:solidFill>
                  <a:srgbClr val="FF9933"/>
                </a:solidFill>
                <a:effectLst>
                  <a:glow rad="127000">
                    <a:schemeClr val="accent1">
                      <a:lumMod val="20000"/>
                      <a:lumOff val="80000"/>
                    </a:schemeClr>
                  </a:glow>
                </a:effectLst>
              </a:rPr>
              <a:t>UAH Primavera 2018</a:t>
            </a:r>
            <a:endParaRPr lang="es-ES" sz="6000" b="1" dirty="0">
              <a:solidFill>
                <a:srgbClr val="FF9933"/>
              </a:solidFill>
              <a:effectLst>
                <a:glow rad="127000">
                  <a:schemeClr val="accent1">
                    <a:lumMod val="20000"/>
                    <a:lumOff val="80000"/>
                  </a:schemeClr>
                </a:glo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9126564"/>
            <a:ext cx="2517732" cy="7794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-53853" y="2051925"/>
            <a:ext cx="691185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A50021"/>
                </a:solidFill>
              </a:rPr>
              <a:t>Compite durante todo el mes de ABRIL disputando 1-2 partidos por </a:t>
            </a:r>
            <a:r>
              <a:rPr lang="es-ES_tradnl" sz="3200" b="1" dirty="0" smtClean="0">
                <a:solidFill>
                  <a:srgbClr val="A50021"/>
                </a:solidFill>
              </a:rPr>
              <a:t>semana</a:t>
            </a:r>
          </a:p>
          <a:p>
            <a:pPr algn="ctr"/>
            <a:r>
              <a:rPr lang="es-ES_tradnl" sz="2200" b="1" dirty="0" smtClean="0"/>
              <a:t>Universitarios</a:t>
            </a:r>
            <a:r>
              <a:rPr lang="es-ES_tradnl" sz="2200" b="1" dirty="0" smtClean="0"/>
              <a:t>, Alumnos escuela </a:t>
            </a:r>
            <a:r>
              <a:rPr lang="es-ES_tradnl" sz="2200" b="1" dirty="0" smtClean="0"/>
              <a:t>UAH y Azuqueca</a:t>
            </a:r>
            <a:r>
              <a:rPr lang="es-ES_tradnl" sz="2400" b="1" dirty="0" smtClean="0"/>
              <a:t>: </a:t>
            </a:r>
            <a:r>
              <a:rPr lang="es-ES_tradnl" sz="2800" b="1" dirty="0"/>
              <a:t>15€</a:t>
            </a:r>
            <a:endParaRPr lang="es-ES" sz="2400" b="1" dirty="0"/>
          </a:p>
          <a:p>
            <a:pPr algn="ctr"/>
            <a:r>
              <a:rPr lang="es-ES_tradnl" sz="2400" b="1" dirty="0" smtClean="0"/>
              <a:t>No </a:t>
            </a:r>
            <a:r>
              <a:rPr lang="es-ES_tradnl" sz="2400" b="1" dirty="0" smtClean="0"/>
              <a:t>Universitarios, No escuela </a:t>
            </a:r>
            <a:r>
              <a:rPr lang="es-ES_tradnl" sz="2400" b="1" dirty="0" smtClean="0"/>
              <a:t>UAH </a:t>
            </a:r>
            <a:r>
              <a:rPr lang="es-ES_tradnl" sz="2400" b="1" smtClean="0"/>
              <a:t>ni Azuqueca: </a:t>
            </a:r>
            <a:r>
              <a:rPr lang="es-ES_tradnl" sz="2800" b="1" dirty="0" smtClean="0"/>
              <a:t>20 €</a:t>
            </a:r>
            <a:endParaRPr lang="es-ES_tradnl" sz="2400" b="1" dirty="0" smtClean="0"/>
          </a:p>
          <a:p>
            <a:r>
              <a:rPr lang="es-ES_tradnl" sz="3200" b="1" dirty="0" smtClean="0"/>
              <a:t>Apúntate mandando la ficha inscripción a </a:t>
            </a:r>
            <a:r>
              <a:rPr lang="es-ES_tradnl" sz="3200" b="1" dirty="0" smtClean="0">
                <a:solidFill>
                  <a:srgbClr val="FFC000"/>
                </a:solidFill>
              </a:rPr>
              <a:t>pablo.marting@uah.es</a:t>
            </a:r>
            <a:r>
              <a:rPr lang="es-ES_tradnl" sz="3200" b="1" dirty="0" smtClean="0"/>
              <a:t>. </a:t>
            </a:r>
          </a:p>
          <a:p>
            <a:r>
              <a:rPr lang="es-ES_tradnl" sz="3200" b="1" dirty="0" smtClean="0"/>
              <a:t>Inscripciones del 22 de marzo al 3 Abril</a:t>
            </a:r>
            <a:endParaRPr lang="es-ES" sz="3200" b="1" dirty="0"/>
          </a:p>
          <a:p>
            <a:pPr algn="ctr"/>
            <a:endParaRPr lang="es-ES_tradnl" sz="3200" b="1" dirty="0"/>
          </a:p>
          <a:p>
            <a:pPr algn="ctr"/>
            <a:endParaRPr lang="es-ES" sz="3200" b="1" dirty="0"/>
          </a:p>
          <a:p>
            <a:pPr algn="ctr"/>
            <a:endParaRPr lang="es-ES" sz="3200" b="1" dirty="0">
              <a:solidFill>
                <a:srgbClr val="A5002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0575" y="5415298"/>
            <a:ext cx="67568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/>
              <a:t>La inscripción incluye: </a:t>
            </a:r>
          </a:p>
          <a:p>
            <a:pPr marL="457200" indent="-457200">
              <a:buFontTx/>
              <a:buChar char="-"/>
            </a:pPr>
            <a:r>
              <a:rPr lang="es-ES_tradnl" sz="2400" b="1" dirty="0" smtClean="0"/>
              <a:t>Camiseta para cada jugador </a:t>
            </a:r>
          </a:p>
          <a:p>
            <a:pPr marL="457200" indent="-457200">
              <a:buFontTx/>
              <a:buChar char="-"/>
            </a:pPr>
            <a:r>
              <a:rPr lang="es-ES_tradnl" sz="2400" b="1" dirty="0" smtClean="0"/>
              <a:t>Aperitivo el día de la final con una consumición</a:t>
            </a:r>
          </a:p>
          <a:p>
            <a:pPr marL="457200" indent="-457200">
              <a:buFontTx/>
              <a:buChar char="-"/>
            </a:pPr>
            <a:r>
              <a:rPr lang="es-ES_tradnl" sz="2400" b="1" dirty="0" smtClean="0"/>
              <a:t>Premios para los finalistas</a:t>
            </a:r>
            <a:endParaRPr lang="es-ES" sz="24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0" y="8805797"/>
            <a:ext cx="246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Con la colaboración de</a:t>
            </a:r>
            <a:r>
              <a:rPr lang="es-ES_tradnl" dirty="0" smtClean="0"/>
              <a:t>:</a:t>
            </a:r>
            <a:endParaRPr lang="es-ES" dirty="0"/>
          </a:p>
        </p:txBody>
      </p:sp>
      <p:pic>
        <p:nvPicPr>
          <p:cNvPr id="1027" name="Picture 3" descr="F:\Ima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42784" y="7954027"/>
            <a:ext cx="1841326" cy="1951973"/>
          </a:xfrm>
          <a:prstGeom prst="rect">
            <a:avLst/>
          </a:prstGeom>
          <a:noFill/>
        </p:spPr>
      </p:pic>
      <p:pic>
        <p:nvPicPr>
          <p:cNvPr id="1028" name="Picture 4" descr="F:\stringsmoreen-madrid-1415698687.jp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4734" y="8906005"/>
            <a:ext cx="2173266" cy="999995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-18678" y="7690720"/>
            <a:ext cx="1157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Organiza:</a:t>
            </a:r>
          </a:p>
        </p:txBody>
      </p:sp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116937" y="8004819"/>
            <a:ext cx="785140" cy="824357"/>
            <a:chOff x="1476" y="2131"/>
            <a:chExt cx="1275" cy="1460"/>
          </a:xfrm>
        </p:grpSpPr>
        <p:pic>
          <p:nvPicPr>
            <p:cNvPr id="18" name="Picture 1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" y="2131"/>
              <a:ext cx="1275" cy="1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" y="2808"/>
              <a:ext cx="299" cy="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43"/>
          <p:cNvGrpSpPr>
            <a:grpSpLocks/>
          </p:cNvGrpSpPr>
          <p:nvPr/>
        </p:nvGrpSpPr>
        <p:grpSpPr bwMode="auto">
          <a:xfrm>
            <a:off x="937311" y="8137379"/>
            <a:ext cx="1414108" cy="240073"/>
            <a:chOff x="2945" y="2258"/>
            <a:chExt cx="3213" cy="461"/>
          </a:xfrm>
        </p:grpSpPr>
        <p:grpSp>
          <p:nvGrpSpPr>
            <p:cNvPr id="21" name="Group 80"/>
            <p:cNvGrpSpPr>
              <a:grpSpLocks/>
            </p:cNvGrpSpPr>
            <p:nvPr/>
          </p:nvGrpSpPr>
          <p:grpSpPr bwMode="auto">
            <a:xfrm>
              <a:off x="2945" y="2272"/>
              <a:ext cx="788" cy="447"/>
              <a:chOff x="2945" y="2272"/>
              <a:chExt cx="788" cy="447"/>
            </a:xfrm>
          </p:grpSpPr>
          <p:sp>
            <p:nvSpPr>
              <p:cNvPr id="58" name="Freeform 83"/>
              <p:cNvSpPr>
                <a:spLocks/>
              </p:cNvSpPr>
              <p:nvPr/>
            </p:nvSpPr>
            <p:spPr bwMode="auto">
              <a:xfrm>
                <a:off x="2945" y="2272"/>
                <a:ext cx="457" cy="447"/>
              </a:xfrm>
              <a:custGeom>
                <a:avLst/>
                <a:gdLst>
                  <a:gd name="T0" fmla="+- 0 3132 2945"/>
                  <a:gd name="T1" fmla="*/ T0 w 457"/>
                  <a:gd name="T2" fmla="+- 0 2272 2272"/>
                  <a:gd name="T3" fmla="*/ 2272 h 447"/>
                  <a:gd name="T4" fmla="+- 0 2945 2945"/>
                  <a:gd name="T5" fmla="*/ T4 w 457"/>
                  <a:gd name="T6" fmla="+- 0 2272 2272"/>
                  <a:gd name="T7" fmla="*/ 2272 h 447"/>
                  <a:gd name="T8" fmla="+- 0 2945 2945"/>
                  <a:gd name="T9" fmla="*/ T8 w 457"/>
                  <a:gd name="T10" fmla="+- 0 2284 2272"/>
                  <a:gd name="T11" fmla="*/ 2284 h 447"/>
                  <a:gd name="T12" fmla="+- 0 2962 2945"/>
                  <a:gd name="T13" fmla="*/ T12 w 457"/>
                  <a:gd name="T14" fmla="+- 0 2286 2272"/>
                  <a:gd name="T15" fmla="*/ 2286 h 447"/>
                  <a:gd name="T16" fmla="+- 0 2976 2945"/>
                  <a:gd name="T17" fmla="*/ T16 w 457"/>
                  <a:gd name="T18" fmla="+- 0 2289 2272"/>
                  <a:gd name="T19" fmla="*/ 2289 h 447"/>
                  <a:gd name="T20" fmla="+- 0 3005 2945"/>
                  <a:gd name="T21" fmla="*/ T20 w 457"/>
                  <a:gd name="T22" fmla="+- 0 2343 2272"/>
                  <a:gd name="T23" fmla="*/ 2343 h 447"/>
                  <a:gd name="T24" fmla="+- 0 3005 2945"/>
                  <a:gd name="T25" fmla="*/ T24 w 457"/>
                  <a:gd name="T26" fmla="+- 0 2550 2272"/>
                  <a:gd name="T27" fmla="*/ 2550 h 447"/>
                  <a:gd name="T28" fmla="+- 0 3006 2945"/>
                  <a:gd name="T29" fmla="*/ T28 w 457"/>
                  <a:gd name="T30" fmla="+- 0 2579 2272"/>
                  <a:gd name="T31" fmla="*/ 2579 h 447"/>
                  <a:gd name="T32" fmla="+- 0 3025 2945"/>
                  <a:gd name="T33" fmla="*/ T32 w 457"/>
                  <a:gd name="T34" fmla="+- 0 2649 2272"/>
                  <a:gd name="T35" fmla="*/ 2649 h 447"/>
                  <a:gd name="T36" fmla="+- 0 3081 2945"/>
                  <a:gd name="T37" fmla="*/ T36 w 457"/>
                  <a:gd name="T38" fmla="+- 0 2701 2272"/>
                  <a:gd name="T39" fmla="*/ 2701 h 447"/>
                  <a:gd name="T40" fmla="+- 0 3171 2945"/>
                  <a:gd name="T41" fmla="*/ T40 w 457"/>
                  <a:gd name="T42" fmla="+- 0 2718 2272"/>
                  <a:gd name="T43" fmla="*/ 2718 h 447"/>
                  <a:gd name="T44" fmla="+- 0 3221 2945"/>
                  <a:gd name="T45" fmla="*/ T44 w 457"/>
                  <a:gd name="T46" fmla="+- 0 2714 2272"/>
                  <a:gd name="T47" fmla="*/ 2714 h 447"/>
                  <a:gd name="T48" fmla="+- 0 3262 2945"/>
                  <a:gd name="T49" fmla="*/ T48 w 457"/>
                  <a:gd name="T50" fmla="+- 0 2701 2272"/>
                  <a:gd name="T51" fmla="*/ 2701 h 447"/>
                  <a:gd name="T52" fmla="+- 0 3280 2945"/>
                  <a:gd name="T53" fmla="*/ T52 w 457"/>
                  <a:gd name="T54" fmla="+- 0 2688 2272"/>
                  <a:gd name="T55" fmla="*/ 2688 h 447"/>
                  <a:gd name="T56" fmla="+- 0 3186 2945"/>
                  <a:gd name="T57" fmla="*/ T56 w 457"/>
                  <a:gd name="T58" fmla="+- 0 2688 2272"/>
                  <a:gd name="T59" fmla="*/ 2688 h 447"/>
                  <a:gd name="T60" fmla="+- 0 3152 2945"/>
                  <a:gd name="T61" fmla="*/ T60 w 457"/>
                  <a:gd name="T62" fmla="+- 0 2685 2272"/>
                  <a:gd name="T63" fmla="*/ 2685 h 447"/>
                  <a:gd name="T64" fmla="+- 0 3086 2945"/>
                  <a:gd name="T65" fmla="*/ T64 w 457"/>
                  <a:gd name="T66" fmla="+- 0 2636 2272"/>
                  <a:gd name="T67" fmla="*/ 2636 h 447"/>
                  <a:gd name="T68" fmla="+- 0 3072 2945"/>
                  <a:gd name="T69" fmla="*/ T68 w 457"/>
                  <a:gd name="T70" fmla="+- 0 2555 2272"/>
                  <a:gd name="T71" fmla="*/ 2555 h 447"/>
                  <a:gd name="T72" fmla="+- 0 3072 2945"/>
                  <a:gd name="T73" fmla="*/ T72 w 457"/>
                  <a:gd name="T74" fmla="+- 0 2343 2272"/>
                  <a:gd name="T75" fmla="*/ 2343 h 447"/>
                  <a:gd name="T76" fmla="+- 0 3101 2945"/>
                  <a:gd name="T77" fmla="*/ T76 w 457"/>
                  <a:gd name="T78" fmla="+- 0 2289 2272"/>
                  <a:gd name="T79" fmla="*/ 2289 h 447"/>
                  <a:gd name="T80" fmla="+- 0 3132 2945"/>
                  <a:gd name="T81" fmla="*/ T80 w 457"/>
                  <a:gd name="T82" fmla="+- 0 2284 2272"/>
                  <a:gd name="T83" fmla="*/ 2284 h 447"/>
                  <a:gd name="T84" fmla="+- 0 3132 2945"/>
                  <a:gd name="T85" fmla="*/ T84 w 457"/>
                  <a:gd name="T86" fmla="+- 0 2272 2272"/>
                  <a:gd name="T87" fmla="*/ 2272 h 4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457" h="447">
                    <a:moveTo>
                      <a:pt x="187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7" y="14"/>
                    </a:lnTo>
                    <a:lnTo>
                      <a:pt x="31" y="17"/>
                    </a:lnTo>
                    <a:lnTo>
                      <a:pt x="60" y="71"/>
                    </a:lnTo>
                    <a:lnTo>
                      <a:pt x="60" y="278"/>
                    </a:lnTo>
                    <a:lnTo>
                      <a:pt x="61" y="307"/>
                    </a:lnTo>
                    <a:lnTo>
                      <a:pt x="80" y="377"/>
                    </a:lnTo>
                    <a:lnTo>
                      <a:pt x="136" y="429"/>
                    </a:lnTo>
                    <a:lnTo>
                      <a:pt x="226" y="446"/>
                    </a:lnTo>
                    <a:lnTo>
                      <a:pt x="276" y="442"/>
                    </a:lnTo>
                    <a:lnTo>
                      <a:pt x="317" y="429"/>
                    </a:lnTo>
                    <a:lnTo>
                      <a:pt x="335" y="416"/>
                    </a:lnTo>
                    <a:lnTo>
                      <a:pt x="241" y="416"/>
                    </a:lnTo>
                    <a:lnTo>
                      <a:pt x="207" y="413"/>
                    </a:lnTo>
                    <a:lnTo>
                      <a:pt x="141" y="364"/>
                    </a:lnTo>
                    <a:lnTo>
                      <a:pt x="127" y="283"/>
                    </a:lnTo>
                    <a:lnTo>
                      <a:pt x="127" y="71"/>
                    </a:lnTo>
                    <a:lnTo>
                      <a:pt x="156" y="17"/>
                    </a:lnTo>
                    <a:lnTo>
                      <a:pt x="187" y="12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59" name="Freeform 82"/>
              <p:cNvSpPr>
                <a:spLocks/>
              </p:cNvSpPr>
              <p:nvPr/>
            </p:nvSpPr>
            <p:spPr bwMode="auto">
              <a:xfrm>
                <a:off x="2945" y="2272"/>
                <a:ext cx="457" cy="447"/>
              </a:xfrm>
              <a:custGeom>
                <a:avLst/>
                <a:gdLst>
                  <a:gd name="T0" fmla="+- 0 3401 2945"/>
                  <a:gd name="T1" fmla="*/ T0 w 457"/>
                  <a:gd name="T2" fmla="+- 0 2272 2272"/>
                  <a:gd name="T3" fmla="*/ 2272 h 447"/>
                  <a:gd name="T4" fmla="+- 0 3248 2945"/>
                  <a:gd name="T5" fmla="*/ T4 w 457"/>
                  <a:gd name="T6" fmla="+- 0 2272 2272"/>
                  <a:gd name="T7" fmla="*/ 2272 h 447"/>
                  <a:gd name="T8" fmla="+- 0 3248 2945"/>
                  <a:gd name="T9" fmla="*/ T8 w 457"/>
                  <a:gd name="T10" fmla="+- 0 2284 2272"/>
                  <a:gd name="T11" fmla="*/ 2284 h 447"/>
                  <a:gd name="T12" fmla="+- 0 3265 2945"/>
                  <a:gd name="T13" fmla="*/ T12 w 457"/>
                  <a:gd name="T14" fmla="+- 0 2287 2272"/>
                  <a:gd name="T15" fmla="*/ 2287 h 447"/>
                  <a:gd name="T16" fmla="+- 0 3279 2945"/>
                  <a:gd name="T17" fmla="*/ T16 w 457"/>
                  <a:gd name="T18" fmla="+- 0 2290 2272"/>
                  <a:gd name="T19" fmla="*/ 2290 h 447"/>
                  <a:gd name="T20" fmla="+- 0 3309 2945"/>
                  <a:gd name="T21" fmla="*/ T20 w 457"/>
                  <a:gd name="T22" fmla="+- 0 2343 2272"/>
                  <a:gd name="T23" fmla="*/ 2343 h 447"/>
                  <a:gd name="T24" fmla="+- 0 3310 2945"/>
                  <a:gd name="T25" fmla="*/ T24 w 457"/>
                  <a:gd name="T26" fmla="+- 0 2369 2272"/>
                  <a:gd name="T27" fmla="*/ 2369 h 447"/>
                  <a:gd name="T28" fmla="+- 0 3310 2945"/>
                  <a:gd name="T29" fmla="*/ T28 w 457"/>
                  <a:gd name="T30" fmla="+- 0 2541 2272"/>
                  <a:gd name="T31" fmla="*/ 2541 h 447"/>
                  <a:gd name="T32" fmla="+- 0 3301 2945"/>
                  <a:gd name="T33" fmla="*/ T32 w 457"/>
                  <a:gd name="T34" fmla="+- 0 2617 2272"/>
                  <a:gd name="T35" fmla="*/ 2617 h 447"/>
                  <a:gd name="T36" fmla="+- 0 3254 2945"/>
                  <a:gd name="T37" fmla="*/ T36 w 457"/>
                  <a:gd name="T38" fmla="+- 0 2675 2272"/>
                  <a:gd name="T39" fmla="*/ 2675 h 447"/>
                  <a:gd name="T40" fmla="+- 0 3186 2945"/>
                  <a:gd name="T41" fmla="*/ T40 w 457"/>
                  <a:gd name="T42" fmla="+- 0 2688 2272"/>
                  <a:gd name="T43" fmla="*/ 2688 h 447"/>
                  <a:gd name="T44" fmla="+- 0 3280 2945"/>
                  <a:gd name="T45" fmla="*/ T44 w 457"/>
                  <a:gd name="T46" fmla="+- 0 2688 2272"/>
                  <a:gd name="T47" fmla="*/ 2688 h 447"/>
                  <a:gd name="T48" fmla="+- 0 3327 2945"/>
                  <a:gd name="T49" fmla="*/ T48 w 457"/>
                  <a:gd name="T50" fmla="+- 0 2626 2272"/>
                  <a:gd name="T51" fmla="*/ 2626 h 447"/>
                  <a:gd name="T52" fmla="+- 0 3339 2945"/>
                  <a:gd name="T53" fmla="*/ T52 w 457"/>
                  <a:gd name="T54" fmla="+- 0 2541 2272"/>
                  <a:gd name="T55" fmla="*/ 2541 h 447"/>
                  <a:gd name="T56" fmla="+- 0 3339 2945"/>
                  <a:gd name="T57" fmla="*/ T56 w 457"/>
                  <a:gd name="T58" fmla="+- 0 2369 2272"/>
                  <a:gd name="T59" fmla="*/ 2369 h 447"/>
                  <a:gd name="T60" fmla="+- 0 3340 2945"/>
                  <a:gd name="T61" fmla="*/ T60 w 457"/>
                  <a:gd name="T62" fmla="+- 0 2345 2272"/>
                  <a:gd name="T63" fmla="*/ 2345 h 447"/>
                  <a:gd name="T64" fmla="+- 0 3369 2945"/>
                  <a:gd name="T65" fmla="*/ T64 w 457"/>
                  <a:gd name="T66" fmla="+- 0 2291 2272"/>
                  <a:gd name="T67" fmla="*/ 2291 h 447"/>
                  <a:gd name="T68" fmla="+- 0 3401 2945"/>
                  <a:gd name="T69" fmla="*/ T68 w 457"/>
                  <a:gd name="T70" fmla="+- 0 2284 2272"/>
                  <a:gd name="T71" fmla="*/ 2284 h 447"/>
                  <a:gd name="T72" fmla="+- 0 3401 2945"/>
                  <a:gd name="T73" fmla="*/ T72 w 457"/>
                  <a:gd name="T74" fmla="+- 0 2272 2272"/>
                  <a:gd name="T75" fmla="*/ 2272 h 4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</a:cxnLst>
                <a:rect l="0" t="0" r="r" b="b"/>
                <a:pathLst>
                  <a:path w="457" h="447">
                    <a:moveTo>
                      <a:pt x="456" y="0"/>
                    </a:moveTo>
                    <a:lnTo>
                      <a:pt x="303" y="0"/>
                    </a:lnTo>
                    <a:lnTo>
                      <a:pt x="303" y="12"/>
                    </a:lnTo>
                    <a:lnTo>
                      <a:pt x="320" y="15"/>
                    </a:lnTo>
                    <a:lnTo>
                      <a:pt x="334" y="18"/>
                    </a:lnTo>
                    <a:lnTo>
                      <a:pt x="364" y="71"/>
                    </a:lnTo>
                    <a:lnTo>
                      <a:pt x="365" y="97"/>
                    </a:lnTo>
                    <a:lnTo>
                      <a:pt x="365" y="269"/>
                    </a:lnTo>
                    <a:lnTo>
                      <a:pt x="356" y="345"/>
                    </a:lnTo>
                    <a:lnTo>
                      <a:pt x="309" y="403"/>
                    </a:lnTo>
                    <a:lnTo>
                      <a:pt x="241" y="416"/>
                    </a:lnTo>
                    <a:lnTo>
                      <a:pt x="335" y="416"/>
                    </a:lnTo>
                    <a:lnTo>
                      <a:pt x="382" y="354"/>
                    </a:lnTo>
                    <a:lnTo>
                      <a:pt x="394" y="269"/>
                    </a:lnTo>
                    <a:lnTo>
                      <a:pt x="394" y="97"/>
                    </a:lnTo>
                    <a:lnTo>
                      <a:pt x="395" y="73"/>
                    </a:lnTo>
                    <a:lnTo>
                      <a:pt x="424" y="19"/>
                    </a:lnTo>
                    <a:lnTo>
                      <a:pt x="456" y="12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pic>
            <p:nvPicPr>
              <p:cNvPr id="60" name="Picture 81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3" y="2405"/>
                <a:ext cx="310" cy="3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Group 76"/>
            <p:cNvGrpSpPr>
              <a:grpSpLocks/>
            </p:cNvGrpSpPr>
            <p:nvPr/>
          </p:nvGrpSpPr>
          <p:grpSpPr bwMode="auto">
            <a:xfrm>
              <a:off x="3756" y="2259"/>
              <a:ext cx="157" cy="451"/>
              <a:chOff x="3756" y="2259"/>
              <a:chExt cx="157" cy="451"/>
            </a:xfrm>
          </p:grpSpPr>
          <p:sp>
            <p:nvSpPr>
              <p:cNvPr id="55" name="Freeform 79"/>
              <p:cNvSpPr>
                <a:spLocks/>
              </p:cNvSpPr>
              <p:nvPr/>
            </p:nvSpPr>
            <p:spPr bwMode="auto">
              <a:xfrm>
                <a:off x="3756" y="2259"/>
                <a:ext cx="157" cy="451"/>
              </a:xfrm>
              <a:custGeom>
                <a:avLst/>
                <a:gdLst>
                  <a:gd name="T0" fmla="+- 0 3840 3756"/>
                  <a:gd name="T1" fmla="*/ T0 w 157"/>
                  <a:gd name="T2" fmla="+- 0 2259 2259"/>
                  <a:gd name="T3" fmla="*/ 2259 h 451"/>
                  <a:gd name="T4" fmla="+- 0 3821 3756"/>
                  <a:gd name="T5" fmla="*/ T4 w 157"/>
                  <a:gd name="T6" fmla="+- 0 2259 2259"/>
                  <a:gd name="T7" fmla="*/ 2259 h 451"/>
                  <a:gd name="T8" fmla="+- 0 3813 3756"/>
                  <a:gd name="T9" fmla="*/ T8 w 157"/>
                  <a:gd name="T10" fmla="+- 0 2262 2259"/>
                  <a:gd name="T11" fmla="*/ 2262 h 451"/>
                  <a:gd name="T12" fmla="+- 0 3801 3756"/>
                  <a:gd name="T13" fmla="*/ T12 w 157"/>
                  <a:gd name="T14" fmla="+- 0 2275 2259"/>
                  <a:gd name="T15" fmla="*/ 2275 h 451"/>
                  <a:gd name="T16" fmla="+- 0 3797 3756"/>
                  <a:gd name="T17" fmla="*/ T16 w 157"/>
                  <a:gd name="T18" fmla="+- 0 2283 2259"/>
                  <a:gd name="T19" fmla="*/ 2283 h 451"/>
                  <a:gd name="T20" fmla="+- 0 3797 3756"/>
                  <a:gd name="T21" fmla="*/ T20 w 157"/>
                  <a:gd name="T22" fmla="+- 0 2302 2259"/>
                  <a:gd name="T23" fmla="*/ 2302 h 451"/>
                  <a:gd name="T24" fmla="+- 0 3801 3756"/>
                  <a:gd name="T25" fmla="*/ T24 w 157"/>
                  <a:gd name="T26" fmla="+- 0 2309 2259"/>
                  <a:gd name="T27" fmla="*/ 2309 h 451"/>
                  <a:gd name="T28" fmla="+- 0 3813 3756"/>
                  <a:gd name="T29" fmla="*/ T28 w 157"/>
                  <a:gd name="T30" fmla="+- 0 2322 2259"/>
                  <a:gd name="T31" fmla="*/ 2322 h 451"/>
                  <a:gd name="T32" fmla="+- 0 3821 3756"/>
                  <a:gd name="T33" fmla="*/ T32 w 157"/>
                  <a:gd name="T34" fmla="+- 0 2326 2259"/>
                  <a:gd name="T35" fmla="*/ 2326 h 451"/>
                  <a:gd name="T36" fmla="+- 0 3840 3756"/>
                  <a:gd name="T37" fmla="*/ T36 w 157"/>
                  <a:gd name="T38" fmla="+- 0 2326 2259"/>
                  <a:gd name="T39" fmla="*/ 2326 h 451"/>
                  <a:gd name="T40" fmla="+- 0 3848 3756"/>
                  <a:gd name="T41" fmla="*/ T40 w 157"/>
                  <a:gd name="T42" fmla="+- 0 2322 2259"/>
                  <a:gd name="T43" fmla="*/ 2322 h 451"/>
                  <a:gd name="T44" fmla="+- 0 3861 3756"/>
                  <a:gd name="T45" fmla="*/ T44 w 157"/>
                  <a:gd name="T46" fmla="+- 0 2309 2259"/>
                  <a:gd name="T47" fmla="*/ 2309 h 451"/>
                  <a:gd name="T48" fmla="+- 0 3864 3756"/>
                  <a:gd name="T49" fmla="*/ T48 w 157"/>
                  <a:gd name="T50" fmla="+- 0 2302 2259"/>
                  <a:gd name="T51" fmla="*/ 2302 h 451"/>
                  <a:gd name="T52" fmla="+- 0 3864 3756"/>
                  <a:gd name="T53" fmla="*/ T52 w 157"/>
                  <a:gd name="T54" fmla="+- 0 2283 2259"/>
                  <a:gd name="T55" fmla="*/ 2283 h 451"/>
                  <a:gd name="T56" fmla="+- 0 3861 3756"/>
                  <a:gd name="T57" fmla="*/ T56 w 157"/>
                  <a:gd name="T58" fmla="+- 0 2275 2259"/>
                  <a:gd name="T59" fmla="*/ 2275 h 451"/>
                  <a:gd name="T60" fmla="+- 0 3848 3756"/>
                  <a:gd name="T61" fmla="*/ T60 w 157"/>
                  <a:gd name="T62" fmla="+- 0 2262 2259"/>
                  <a:gd name="T63" fmla="*/ 2262 h 451"/>
                  <a:gd name="T64" fmla="+- 0 3840 3756"/>
                  <a:gd name="T65" fmla="*/ T64 w 157"/>
                  <a:gd name="T66" fmla="+- 0 2259 2259"/>
                  <a:gd name="T67" fmla="*/ 2259 h 4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57" h="451">
                    <a:moveTo>
                      <a:pt x="84" y="0"/>
                    </a:moveTo>
                    <a:lnTo>
                      <a:pt x="65" y="0"/>
                    </a:lnTo>
                    <a:lnTo>
                      <a:pt x="57" y="3"/>
                    </a:lnTo>
                    <a:lnTo>
                      <a:pt x="45" y="16"/>
                    </a:lnTo>
                    <a:lnTo>
                      <a:pt x="41" y="24"/>
                    </a:lnTo>
                    <a:lnTo>
                      <a:pt x="41" y="43"/>
                    </a:lnTo>
                    <a:lnTo>
                      <a:pt x="45" y="50"/>
                    </a:lnTo>
                    <a:lnTo>
                      <a:pt x="57" y="63"/>
                    </a:lnTo>
                    <a:lnTo>
                      <a:pt x="65" y="67"/>
                    </a:lnTo>
                    <a:lnTo>
                      <a:pt x="84" y="67"/>
                    </a:lnTo>
                    <a:lnTo>
                      <a:pt x="92" y="63"/>
                    </a:lnTo>
                    <a:lnTo>
                      <a:pt x="105" y="50"/>
                    </a:lnTo>
                    <a:lnTo>
                      <a:pt x="108" y="43"/>
                    </a:lnTo>
                    <a:lnTo>
                      <a:pt x="108" y="24"/>
                    </a:lnTo>
                    <a:lnTo>
                      <a:pt x="105" y="16"/>
                    </a:lnTo>
                    <a:lnTo>
                      <a:pt x="92" y="3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56" name="Freeform 78"/>
              <p:cNvSpPr>
                <a:spLocks/>
              </p:cNvSpPr>
              <p:nvPr/>
            </p:nvSpPr>
            <p:spPr bwMode="auto">
              <a:xfrm>
                <a:off x="3756" y="2259"/>
                <a:ext cx="157" cy="451"/>
              </a:xfrm>
              <a:custGeom>
                <a:avLst/>
                <a:gdLst>
                  <a:gd name="T0" fmla="+- 0 3863 3756"/>
                  <a:gd name="T1" fmla="*/ T0 w 157"/>
                  <a:gd name="T2" fmla="+- 0 2446 2259"/>
                  <a:gd name="T3" fmla="*/ 2446 h 451"/>
                  <a:gd name="T4" fmla="+- 0 3795 3756"/>
                  <a:gd name="T5" fmla="*/ T4 w 157"/>
                  <a:gd name="T6" fmla="+- 0 2446 2259"/>
                  <a:gd name="T7" fmla="*/ 2446 h 451"/>
                  <a:gd name="T8" fmla="+- 0 3802 3756"/>
                  <a:gd name="T9" fmla="*/ T8 w 157"/>
                  <a:gd name="T10" fmla="+- 0 2450 2259"/>
                  <a:gd name="T11" fmla="*/ 2450 h 451"/>
                  <a:gd name="T12" fmla="+- 0 3807 3756"/>
                  <a:gd name="T13" fmla="*/ T12 w 157"/>
                  <a:gd name="T14" fmla="+- 0 2464 2259"/>
                  <a:gd name="T15" fmla="*/ 2464 h 451"/>
                  <a:gd name="T16" fmla="+- 0 3808 3756"/>
                  <a:gd name="T17" fmla="*/ T16 w 157"/>
                  <a:gd name="T18" fmla="+- 0 2474 2259"/>
                  <a:gd name="T19" fmla="*/ 2474 h 451"/>
                  <a:gd name="T20" fmla="+- 0 3808 3756"/>
                  <a:gd name="T21" fmla="*/ T20 w 157"/>
                  <a:gd name="T22" fmla="+- 0 2642 2259"/>
                  <a:gd name="T23" fmla="*/ 2642 h 451"/>
                  <a:gd name="T24" fmla="+- 0 3771 3756"/>
                  <a:gd name="T25" fmla="*/ T24 w 157"/>
                  <a:gd name="T26" fmla="+- 0 2698 2259"/>
                  <a:gd name="T27" fmla="*/ 2698 h 451"/>
                  <a:gd name="T28" fmla="+- 0 3756 3756"/>
                  <a:gd name="T29" fmla="*/ T28 w 157"/>
                  <a:gd name="T30" fmla="+- 0 2700 2259"/>
                  <a:gd name="T31" fmla="*/ 2700 h 451"/>
                  <a:gd name="T32" fmla="+- 0 3756 3756"/>
                  <a:gd name="T33" fmla="*/ T32 w 157"/>
                  <a:gd name="T34" fmla="+- 0 2709 2259"/>
                  <a:gd name="T35" fmla="*/ 2709 h 451"/>
                  <a:gd name="T36" fmla="+- 0 3912 3756"/>
                  <a:gd name="T37" fmla="*/ T36 w 157"/>
                  <a:gd name="T38" fmla="+- 0 2709 2259"/>
                  <a:gd name="T39" fmla="*/ 2709 h 451"/>
                  <a:gd name="T40" fmla="+- 0 3912 3756"/>
                  <a:gd name="T41" fmla="*/ T40 w 157"/>
                  <a:gd name="T42" fmla="+- 0 2700 2259"/>
                  <a:gd name="T43" fmla="*/ 2700 h 451"/>
                  <a:gd name="T44" fmla="+- 0 3898 3756"/>
                  <a:gd name="T45" fmla="*/ T44 w 157"/>
                  <a:gd name="T46" fmla="+- 0 2698 2259"/>
                  <a:gd name="T47" fmla="*/ 2698 h 451"/>
                  <a:gd name="T48" fmla="+- 0 3887 3756"/>
                  <a:gd name="T49" fmla="*/ T48 w 157"/>
                  <a:gd name="T50" fmla="+- 0 2696 2259"/>
                  <a:gd name="T51" fmla="*/ 2696 h 451"/>
                  <a:gd name="T52" fmla="+- 0 3863 3756"/>
                  <a:gd name="T53" fmla="*/ T52 w 157"/>
                  <a:gd name="T54" fmla="+- 0 2642 2259"/>
                  <a:gd name="T55" fmla="*/ 2642 h 451"/>
                  <a:gd name="T56" fmla="+- 0 3863 3756"/>
                  <a:gd name="T57" fmla="*/ T56 w 157"/>
                  <a:gd name="T58" fmla="+- 0 2446 2259"/>
                  <a:gd name="T59" fmla="*/ 2446 h 4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157" h="451">
                    <a:moveTo>
                      <a:pt x="107" y="187"/>
                    </a:moveTo>
                    <a:lnTo>
                      <a:pt x="39" y="187"/>
                    </a:lnTo>
                    <a:lnTo>
                      <a:pt x="46" y="191"/>
                    </a:lnTo>
                    <a:lnTo>
                      <a:pt x="51" y="205"/>
                    </a:lnTo>
                    <a:lnTo>
                      <a:pt x="52" y="215"/>
                    </a:lnTo>
                    <a:lnTo>
                      <a:pt x="52" y="383"/>
                    </a:lnTo>
                    <a:lnTo>
                      <a:pt x="15" y="439"/>
                    </a:lnTo>
                    <a:lnTo>
                      <a:pt x="0" y="441"/>
                    </a:lnTo>
                    <a:lnTo>
                      <a:pt x="0" y="450"/>
                    </a:lnTo>
                    <a:lnTo>
                      <a:pt x="156" y="450"/>
                    </a:lnTo>
                    <a:lnTo>
                      <a:pt x="156" y="441"/>
                    </a:lnTo>
                    <a:lnTo>
                      <a:pt x="142" y="439"/>
                    </a:lnTo>
                    <a:lnTo>
                      <a:pt x="131" y="437"/>
                    </a:lnTo>
                    <a:lnTo>
                      <a:pt x="107" y="383"/>
                    </a:lnTo>
                    <a:lnTo>
                      <a:pt x="107" y="187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57" name="Freeform 77"/>
              <p:cNvSpPr>
                <a:spLocks/>
              </p:cNvSpPr>
              <p:nvPr/>
            </p:nvSpPr>
            <p:spPr bwMode="auto">
              <a:xfrm>
                <a:off x="3756" y="2259"/>
                <a:ext cx="157" cy="451"/>
              </a:xfrm>
              <a:custGeom>
                <a:avLst/>
                <a:gdLst>
                  <a:gd name="T0" fmla="+- 0 3863 3756"/>
                  <a:gd name="T1" fmla="*/ T0 w 157"/>
                  <a:gd name="T2" fmla="+- 0 2405 2259"/>
                  <a:gd name="T3" fmla="*/ 2405 h 451"/>
                  <a:gd name="T4" fmla="+- 0 3861 3756"/>
                  <a:gd name="T5" fmla="*/ T4 w 157"/>
                  <a:gd name="T6" fmla="+- 0 2405 2259"/>
                  <a:gd name="T7" fmla="*/ 2405 h 451"/>
                  <a:gd name="T8" fmla="+- 0 3857 3756"/>
                  <a:gd name="T9" fmla="*/ T8 w 157"/>
                  <a:gd name="T10" fmla="+- 0 2407 2259"/>
                  <a:gd name="T11" fmla="*/ 2407 h 451"/>
                  <a:gd name="T12" fmla="+- 0 3851 3756"/>
                  <a:gd name="T13" fmla="*/ T12 w 157"/>
                  <a:gd name="T14" fmla="+- 0 2409 2259"/>
                  <a:gd name="T15" fmla="*/ 2409 h 451"/>
                  <a:gd name="T16" fmla="+- 0 3838 3756"/>
                  <a:gd name="T17" fmla="*/ T16 w 157"/>
                  <a:gd name="T18" fmla="+- 0 2415 2259"/>
                  <a:gd name="T19" fmla="*/ 2415 h 451"/>
                  <a:gd name="T20" fmla="+- 0 3820 3756"/>
                  <a:gd name="T21" fmla="*/ T20 w 157"/>
                  <a:gd name="T22" fmla="+- 0 2421 2259"/>
                  <a:gd name="T23" fmla="*/ 2421 h 451"/>
                  <a:gd name="T24" fmla="+- 0 3799 3756"/>
                  <a:gd name="T25" fmla="*/ T24 w 157"/>
                  <a:gd name="T26" fmla="+- 0 2428 2259"/>
                  <a:gd name="T27" fmla="*/ 2428 h 451"/>
                  <a:gd name="T28" fmla="+- 0 3759 3756"/>
                  <a:gd name="T29" fmla="*/ T28 w 157"/>
                  <a:gd name="T30" fmla="+- 0 2442 2259"/>
                  <a:gd name="T31" fmla="*/ 2442 h 451"/>
                  <a:gd name="T32" fmla="+- 0 3759 3756"/>
                  <a:gd name="T33" fmla="*/ T32 w 157"/>
                  <a:gd name="T34" fmla="+- 0 2452 2259"/>
                  <a:gd name="T35" fmla="*/ 2452 h 451"/>
                  <a:gd name="T36" fmla="+- 0 3769 3756"/>
                  <a:gd name="T37" fmla="*/ T36 w 157"/>
                  <a:gd name="T38" fmla="+- 0 2449 2259"/>
                  <a:gd name="T39" fmla="*/ 2449 h 451"/>
                  <a:gd name="T40" fmla="+- 0 3776 3756"/>
                  <a:gd name="T41" fmla="*/ T40 w 157"/>
                  <a:gd name="T42" fmla="+- 0 2447 2259"/>
                  <a:gd name="T43" fmla="*/ 2447 h 451"/>
                  <a:gd name="T44" fmla="+- 0 3780 3756"/>
                  <a:gd name="T45" fmla="*/ T44 w 157"/>
                  <a:gd name="T46" fmla="+- 0 2446 2259"/>
                  <a:gd name="T47" fmla="*/ 2446 h 451"/>
                  <a:gd name="T48" fmla="+- 0 3795 3756"/>
                  <a:gd name="T49" fmla="*/ T48 w 157"/>
                  <a:gd name="T50" fmla="+- 0 2446 2259"/>
                  <a:gd name="T51" fmla="*/ 2446 h 451"/>
                  <a:gd name="T52" fmla="+- 0 3863 3756"/>
                  <a:gd name="T53" fmla="*/ T52 w 157"/>
                  <a:gd name="T54" fmla="+- 0 2446 2259"/>
                  <a:gd name="T55" fmla="*/ 2446 h 451"/>
                  <a:gd name="T56" fmla="+- 0 3863 3756"/>
                  <a:gd name="T57" fmla="*/ T56 w 157"/>
                  <a:gd name="T58" fmla="+- 0 2407 2259"/>
                  <a:gd name="T59" fmla="*/ 2407 h 451"/>
                  <a:gd name="T60" fmla="+- 0 3863 3756"/>
                  <a:gd name="T61" fmla="*/ T60 w 157"/>
                  <a:gd name="T62" fmla="+- 0 2405 2259"/>
                  <a:gd name="T63" fmla="*/ 2405 h 4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157" h="451">
                    <a:moveTo>
                      <a:pt x="107" y="146"/>
                    </a:moveTo>
                    <a:lnTo>
                      <a:pt x="105" y="146"/>
                    </a:lnTo>
                    <a:lnTo>
                      <a:pt x="101" y="148"/>
                    </a:lnTo>
                    <a:lnTo>
                      <a:pt x="95" y="150"/>
                    </a:lnTo>
                    <a:lnTo>
                      <a:pt x="82" y="156"/>
                    </a:lnTo>
                    <a:lnTo>
                      <a:pt x="64" y="162"/>
                    </a:lnTo>
                    <a:lnTo>
                      <a:pt x="43" y="169"/>
                    </a:lnTo>
                    <a:lnTo>
                      <a:pt x="3" y="183"/>
                    </a:lnTo>
                    <a:lnTo>
                      <a:pt x="3" y="193"/>
                    </a:lnTo>
                    <a:lnTo>
                      <a:pt x="13" y="190"/>
                    </a:lnTo>
                    <a:lnTo>
                      <a:pt x="20" y="188"/>
                    </a:lnTo>
                    <a:lnTo>
                      <a:pt x="24" y="187"/>
                    </a:lnTo>
                    <a:lnTo>
                      <a:pt x="39" y="187"/>
                    </a:lnTo>
                    <a:lnTo>
                      <a:pt x="107" y="187"/>
                    </a:lnTo>
                    <a:lnTo>
                      <a:pt x="107" y="148"/>
                    </a:lnTo>
                    <a:lnTo>
                      <a:pt x="107" y="146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</p:grpSp>
        <p:grpSp>
          <p:nvGrpSpPr>
            <p:cNvPr id="23" name="Group 73"/>
            <p:cNvGrpSpPr>
              <a:grpSpLocks/>
            </p:cNvGrpSpPr>
            <p:nvPr/>
          </p:nvGrpSpPr>
          <p:grpSpPr bwMode="auto">
            <a:xfrm>
              <a:off x="3938" y="2409"/>
              <a:ext cx="303" cy="306"/>
              <a:chOff x="3938" y="2409"/>
              <a:chExt cx="303" cy="306"/>
            </a:xfrm>
          </p:grpSpPr>
          <p:sp>
            <p:nvSpPr>
              <p:cNvPr id="53" name="Freeform 75"/>
              <p:cNvSpPr>
                <a:spLocks/>
              </p:cNvSpPr>
              <p:nvPr/>
            </p:nvSpPr>
            <p:spPr bwMode="auto">
              <a:xfrm>
                <a:off x="3938" y="2409"/>
                <a:ext cx="303" cy="306"/>
              </a:xfrm>
              <a:custGeom>
                <a:avLst/>
                <a:gdLst>
                  <a:gd name="T0" fmla="+- 0 4068 3938"/>
                  <a:gd name="T1" fmla="*/ T0 w 303"/>
                  <a:gd name="T2" fmla="+- 0 2409 2409"/>
                  <a:gd name="T3" fmla="*/ 2409 h 306"/>
                  <a:gd name="T4" fmla="+- 0 3938 3938"/>
                  <a:gd name="T5" fmla="*/ T4 w 303"/>
                  <a:gd name="T6" fmla="+- 0 2409 2409"/>
                  <a:gd name="T7" fmla="*/ 2409 h 306"/>
                  <a:gd name="T8" fmla="+- 0 3938 3938"/>
                  <a:gd name="T9" fmla="*/ T8 w 303"/>
                  <a:gd name="T10" fmla="+- 0 2419 2409"/>
                  <a:gd name="T11" fmla="*/ 2419 h 306"/>
                  <a:gd name="T12" fmla="+- 0 3949 3938"/>
                  <a:gd name="T13" fmla="*/ T12 w 303"/>
                  <a:gd name="T14" fmla="+- 0 2421 2409"/>
                  <a:gd name="T15" fmla="*/ 2421 h 306"/>
                  <a:gd name="T16" fmla="+- 0 3956 3938"/>
                  <a:gd name="T17" fmla="*/ T16 w 303"/>
                  <a:gd name="T18" fmla="+- 0 2423 2409"/>
                  <a:gd name="T19" fmla="*/ 2423 h 306"/>
                  <a:gd name="T20" fmla="+- 0 4086 3938"/>
                  <a:gd name="T21" fmla="*/ T20 w 303"/>
                  <a:gd name="T22" fmla="+- 0 2702 2409"/>
                  <a:gd name="T23" fmla="*/ 2702 h 306"/>
                  <a:gd name="T24" fmla="+- 0 4088 3938"/>
                  <a:gd name="T25" fmla="*/ T24 w 303"/>
                  <a:gd name="T26" fmla="+- 0 2706 2409"/>
                  <a:gd name="T27" fmla="*/ 2706 h 306"/>
                  <a:gd name="T28" fmla="+- 0 4089 3938"/>
                  <a:gd name="T29" fmla="*/ T28 w 303"/>
                  <a:gd name="T30" fmla="+- 0 2709 2409"/>
                  <a:gd name="T31" fmla="*/ 2709 h 306"/>
                  <a:gd name="T32" fmla="+- 0 4092 3938"/>
                  <a:gd name="T33" fmla="*/ T32 w 303"/>
                  <a:gd name="T34" fmla="+- 0 2714 2409"/>
                  <a:gd name="T35" fmla="*/ 2714 h 306"/>
                  <a:gd name="T36" fmla="+- 0 4094 3938"/>
                  <a:gd name="T37" fmla="*/ T36 w 303"/>
                  <a:gd name="T38" fmla="+- 0 2715 2409"/>
                  <a:gd name="T39" fmla="*/ 2715 h 306"/>
                  <a:gd name="T40" fmla="+- 0 4098 3938"/>
                  <a:gd name="T41" fmla="*/ T40 w 303"/>
                  <a:gd name="T42" fmla="+- 0 2715 2409"/>
                  <a:gd name="T43" fmla="*/ 2715 h 306"/>
                  <a:gd name="T44" fmla="+- 0 4137 3938"/>
                  <a:gd name="T45" fmla="*/ T44 w 303"/>
                  <a:gd name="T46" fmla="+- 0 2624 2409"/>
                  <a:gd name="T47" fmla="*/ 2624 h 306"/>
                  <a:gd name="T48" fmla="+- 0 4112 3938"/>
                  <a:gd name="T49" fmla="*/ T48 w 303"/>
                  <a:gd name="T50" fmla="+- 0 2624 2409"/>
                  <a:gd name="T51" fmla="*/ 2624 h 306"/>
                  <a:gd name="T52" fmla="+- 0 4044 3938"/>
                  <a:gd name="T53" fmla="*/ T52 w 303"/>
                  <a:gd name="T54" fmla="+- 0 2462 2409"/>
                  <a:gd name="T55" fmla="*/ 2462 h 306"/>
                  <a:gd name="T56" fmla="+- 0 4042 3938"/>
                  <a:gd name="T57" fmla="*/ T56 w 303"/>
                  <a:gd name="T58" fmla="+- 0 2456 2409"/>
                  <a:gd name="T59" fmla="*/ 2456 h 306"/>
                  <a:gd name="T60" fmla="+- 0 4040 3938"/>
                  <a:gd name="T61" fmla="*/ T60 w 303"/>
                  <a:gd name="T62" fmla="+- 0 2451 2409"/>
                  <a:gd name="T63" fmla="*/ 2451 h 306"/>
                  <a:gd name="T64" fmla="+- 0 4038 3938"/>
                  <a:gd name="T65" fmla="*/ T64 w 303"/>
                  <a:gd name="T66" fmla="+- 0 2445 2409"/>
                  <a:gd name="T67" fmla="*/ 2445 h 306"/>
                  <a:gd name="T68" fmla="+- 0 4038 3938"/>
                  <a:gd name="T69" fmla="*/ T68 w 303"/>
                  <a:gd name="T70" fmla="+- 0 2442 2409"/>
                  <a:gd name="T71" fmla="*/ 2442 h 306"/>
                  <a:gd name="T72" fmla="+- 0 4038 3938"/>
                  <a:gd name="T73" fmla="*/ T72 w 303"/>
                  <a:gd name="T74" fmla="+- 0 2431 2409"/>
                  <a:gd name="T75" fmla="*/ 2431 h 306"/>
                  <a:gd name="T76" fmla="+- 0 4040 3938"/>
                  <a:gd name="T77" fmla="*/ T76 w 303"/>
                  <a:gd name="T78" fmla="+- 0 2427 2409"/>
                  <a:gd name="T79" fmla="*/ 2427 h 306"/>
                  <a:gd name="T80" fmla="+- 0 4049 3938"/>
                  <a:gd name="T81" fmla="*/ T80 w 303"/>
                  <a:gd name="T82" fmla="+- 0 2422 2409"/>
                  <a:gd name="T83" fmla="*/ 2422 h 306"/>
                  <a:gd name="T84" fmla="+- 0 4057 3938"/>
                  <a:gd name="T85" fmla="*/ T84 w 303"/>
                  <a:gd name="T86" fmla="+- 0 2421 2409"/>
                  <a:gd name="T87" fmla="*/ 2421 h 306"/>
                  <a:gd name="T88" fmla="+- 0 4068 3938"/>
                  <a:gd name="T89" fmla="*/ T88 w 303"/>
                  <a:gd name="T90" fmla="+- 0 2419 2409"/>
                  <a:gd name="T91" fmla="*/ 2419 h 306"/>
                  <a:gd name="T92" fmla="+- 0 4068 3938"/>
                  <a:gd name="T93" fmla="*/ T92 w 303"/>
                  <a:gd name="T94" fmla="+- 0 2409 2409"/>
                  <a:gd name="T95" fmla="*/ 2409 h 3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</a:cxnLst>
                <a:rect l="0" t="0" r="r" b="b"/>
                <a:pathLst>
                  <a:path w="303" h="306">
                    <a:moveTo>
                      <a:pt x="13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11" y="12"/>
                    </a:lnTo>
                    <a:lnTo>
                      <a:pt x="18" y="14"/>
                    </a:lnTo>
                    <a:lnTo>
                      <a:pt x="148" y="293"/>
                    </a:lnTo>
                    <a:lnTo>
                      <a:pt x="150" y="297"/>
                    </a:lnTo>
                    <a:lnTo>
                      <a:pt x="151" y="300"/>
                    </a:lnTo>
                    <a:lnTo>
                      <a:pt x="154" y="305"/>
                    </a:lnTo>
                    <a:lnTo>
                      <a:pt x="156" y="306"/>
                    </a:lnTo>
                    <a:lnTo>
                      <a:pt x="160" y="306"/>
                    </a:lnTo>
                    <a:lnTo>
                      <a:pt x="199" y="215"/>
                    </a:lnTo>
                    <a:lnTo>
                      <a:pt x="174" y="215"/>
                    </a:lnTo>
                    <a:lnTo>
                      <a:pt x="106" y="53"/>
                    </a:lnTo>
                    <a:lnTo>
                      <a:pt x="104" y="47"/>
                    </a:lnTo>
                    <a:lnTo>
                      <a:pt x="102" y="42"/>
                    </a:lnTo>
                    <a:lnTo>
                      <a:pt x="100" y="36"/>
                    </a:lnTo>
                    <a:lnTo>
                      <a:pt x="100" y="33"/>
                    </a:lnTo>
                    <a:lnTo>
                      <a:pt x="100" y="22"/>
                    </a:lnTo>
                    <a:lnTo>
                      <a:pt x="102" y="18"/>
                    </a:lnTo>
                    <a:lnTo>
                      <a:pt x="111" y="13"/>
                    </a:lnTo>
                    <a:lnTo>
                      <a:pt x="119" y="12"/>
                    </a:lnTo>
                    <a:lnTo>
                      <a:pt x="130" y="10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54" name="Freeform 74"/>
              <p:cNvSpPr>
                <a:spLocks/>
              </p:cNvSpPr>
              <p:nvPr/>
            </p:nvSpPr>
            <p:spPr bwMode="auto">
              <a:xfrm>
                <a:off x="3938" y="2409"/>
                <a:ext cx="303" cy="306"/>
              </a:xfrm>
              <a:custGeom>
                <a:avLst/>
                <a:gdLst>
                  <a:gd name="T0" fmla="+- 0 4241 3938"/>
                  <a:gd name="T1" fmla="*/ T0 w 303"/>
                  <a:gd name="T2" fmla="+- 0 2409 2409"/>
                  <a:gd name="T3" fmla="*/ 2409 h 306"/>
                  <a:gd name="T4" fmla="+- 0 4149 3938"/>
                  <a:gd name="T5" fmla="*/ T4 w 303"/>
                  <a:gd name="T6" fmla="+- 0 2409 2409"/>
                  <a:gd name="T7" fmla="*/ 2409 h 306"/>
                  <a:gd name="T8" fmla="+- 0 4149 3938"/>
                  <a:gd name="T9" fmla="*/ T8 w 303"/>
                  <a:gd name="T10" fmla="+- 0 2419 2409"/>
                  <a:gd name="T11" fmla="*/ 2419 h 306"/>
                  <a:gd name="T12" fmla="+- 0 4158 3938"/>
                  <a:gd name="T13" fmla="*/ T12 w 303"/>
                  <a:gd name="T14" fmla="+- 0 2420 2409"/>
                  <a:gd name="T15" fmla="*/ 2420 h 306"/>
                  <a:gd name="T16" fmla="+- 0 4164 3938"/>
                  <a:gd name="T17" fmla="*/ T16 w 303"/>
                  <a:gd name="T18" fmla="+- 0 2421 2409"/>
                  <a:gd name="T19" fmla="*/ 2421 h 306"/>
                  <a:gd name="T20" fmla="+- 0 4169 3938"/>
                  <a:gd name="T21" fmla="*/ T20 w 303"/>
                  <a:gd name="T22" fmla="+- 0 2423 2409"/>
                  <a:gd name="T23" fmla="*/ 2423 h 306"/>
                  <a:gd name="T24" fmla="+- 0 4177 3938"/>
                  <a:gd name="T25" fmla="*/ T24 w 303"/>
                  <a:gd name="T26" fmla="+- 0 2427 2409"/>
                  <a:gd name="T27" fmla="*/ 2427 h 306"/>
                  <a:gd name="T28" fmla="+- 0 4181 3938"/>
                  <a:gd name="T29" fmla="*/ T28 w 303"/>
                  <a:gd name="T30" fmla="+- 0 2433 2409"/>
                  <a:gd name="T31" fmla="*/ 2433 h 306"/>
                  <a:gd name="T32" fmla="+- 0 4181 3938"/>
                  <a:gd name="T33" fmla="*/ T32 w 303"/>
                  <a:gd name="T34" fmla="+- 0 2445 2409"/>
                  <a:gd name="T35" fmla="*/ 2445 h 306"/>
                  <a:gd name="T36" fmla="+- 0 4112 3938"/>
                  <a:gd name="T37" fmla="*/ T36 w 303"/>
                  <a:gd name="T38" fmla="+- 0 2624 2409"/>
                  <a:gd name="T39" fmla="*/ 2624 h 306"/>
                  <a:gd name="T40" fmla="+- 0 4137 3938"/>
                  <a:gd name="T41" fmla="*/ T40 w 303"/>
                  <a:gd name="T42" fmla="+- 0 2624 2409"/>
                  <a:gd name="T43" fmla="*/ 2624 h 306"/>
                  <a:gd name="T44" fmla="+- 0 4198 3938"/>
                  <a:gd name="T45" fmla="*/ T44 w 303"/>
                  <a:gd name="T46" fmla="+- 0 2472 2409"/>
                  <a:gd name="T47" fmla="*/ 2472 h 306"/>
                  <a:gd name="T48" fmla="+- 0 4230 3938"/>
                  <a:gd name="T49" fmla="*/ T48 w 303"/>
                  <a:gd name="T50" fmla="+- 0 2420 2409"/>
                  <a:gd name="T51" fmla="*/ 2420 h 306"/>
                  <a:gd name="T52" fmla="+- 0 4241 3938"/>
                  <a:gd name="T53" fmla="*/ T52 w 303"/>
                  <a:gd name="T54" fmla="+- 0 2419 2409"/>
                  <a:gd name="T55" fmla="*/ 2419 h 306"/>
                  <a:gd name="T56" fmla="+- 0 4241 3938"/>
                  <a:gd name="T57" fmla="*/ T56 w 303"/>
                  <a:gd name="T58" fmla="+- 0 2409 2409"/>
                  <a:gd name="T59" fmla="*/ 2409 h 3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303" h="306">
                    <a:moveTo>
                      <a:pt x="303" y="0"/>
                    </a:moveTo>
                    <a:lnTo>
                      <a:pt x="211" y="0"/>
                    </a:lnTo>
                    <a:lnTo>
                      <a:pt x="211" y="10"/>
                    </a:lnTo>
                    <a:lnTo>
                      <a:pt x="220" y="11"/>
                    </a:lnTo>
                    <a:lnTo>
                      <a:pt x="226" y="12"/>
                    </a:lnTo>
                    <a:lnTo>
                      <a:pt x="231" y="14"/>
                    </a:lnTo>
                    <a:lnTo>
                      <a:pt x="239" y="18"/>
                    </a:lnTo>
                    <a:lnTo>
                      <a:pt x="243" y="24"/>
                    </a:lnTo>
                    <a:lnTo>
                      <a:pt x="243" y="36"/>
                    </a:lnTo>
                    <a:lnTo>
                      <a:pt x="174" y="215"/>
                    </a:lnTo>
                    <a:lnTo>
                      <a:pt x="199" y="215"/>
                    </a:lnTo>
                    <a:lnTo>
                      <a:pt x="260" y="63"/>
                    </a:lnTo>
                    <a:lnTo>
                      <a:pt x="292" y="11"/>
                    </a:lnTo>
                    <a:lnTo>
                      <a:pt x="303" y="10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</p:grpSp>
        <p:grpSp>
          <p:nvGrpSpPr>
            <p:cNvPr id="24" name="Group 69"/>
            <p:cNvGrpSpPr>
              <a:grpSpLocks/>
            </p:cNvGrpSpPr>
            <p:nvPr/>
          </p:nvGrpSpPr>
          <p:grpSpPr bwMode="auto">
            <a:xfrm>
              <a:off x="4269" y="2406"/>
              <a:ext cx="266" cy="311"/>
              <a:chOff x="4269" y="2406"/>
              <a:chExt cx="266" cy="311"/>
            </a:xfrm>
          </p:grpSpPr>
          <p:sp>
            <p:nvSpPr>
              <p:cNvPr id="50" name="Freeform 72"/>
              <p:cNvSpPr>
                <a:spLocks/>
              </p:cNvSpPr>
              <p:nvPr/>
            </p:nvSpPr>
            <p:spPr bwMode="auto">
              <a:xfrm>
                <a:off x="4269" y="2406"/>
                <a:ext cx="266" cy="311"/>
              </a:xfrm>
              <a:custGeom>
                <a:avLst/>
                <a:gdLst>
                  <a:gd name="T0" fmla="+- 0 4408 4269"/>
                  <a:gd name="T1" fmla="*/ T0 w 266"/>
                  <a:gd name="T2" fmla="+- 0 2406 2406"/>
                  <a:gd name="T3" fmla="*/ 2406 h 311"/>
                  <a:gd name="T4" fmla="+- 0 4328 4269"/>
                  <a:gd name="T5" fmla="*/ T4 w 266"/>
                  <a:gd name="T6" fmla="+- 0 2433 2406"/>
                  <a:gd name="T7" fmla="*/ 2433 h 311"/>
                  <a:gd name="T8" fmla="+- 0 4279 4269"/>
                  <a:gd name="T9" fmla="*/ T8 w 266"/>
                  <a:gd name="T10" fmla="+- 0 2505 2406"/>
                  <a:gd name="T11" fmla="*/ 2505 h 311"/>
                  <a:gd name="T12" fmla="+- 0 4269 4269"/>
                  <a:gd name="T13" fmla="*/ T12 w 266"/>
                  <a:gd name="T14" fmla="+- 0 2565 2406"/>
                  <a:gd name="T15" fmla="*/ 2565 h 311"/>
                  <a:gd name="T16" fmla="+- 0 4271 4269"/>
                  <a:gd name="T17" fmla="*/ T16 w 266"/>
                  <a:gd name="T18" fmla="+- 0 2594 2406"/>
                  <a:gd name="T19" fmla="*/ 2594 h 311"/>
                  <a:gd name="T20" fmla="+- 0 4302 4269"/>
                  <a:gd name="T21" fmla="*/ T20 w 266"/>
                  <a:gd name="T22" fmla="+- 0 2671 2406"/>
                  <a:gd name="T23" fmla="*/ 2671 h 311"/>
                  <a:gd name="T24" fmla="+- 0 4367 4269"/>
                  <a:gd name="T25" fmla="*/ T24 w 266"/>
                  <a:gd name="T26" fmla="+- 0 2714 2406"/>
                  <a:gd name="T27" fmla="*/ 2714 h 311"/>
                  <a:gd name="T28" fmla="+- 0 4396 4269"/>
                  <a:gd name="T29" fmla="*/ T28 w 266"/>
                  <a:gd name="T30" fmla="+- 0 2717 2406"/>
                  <a:gd name="T31" fmla="*/ 2717 h 311"/>
                  <a:gd name="T32" fmla="+- 0 4421 4269"/>
                  <a:gd name="T33" fmla="*/ T32 w 266"/>
                  <a:gd name="T34" fmla="+- 0 2714 2406"/>
                  <a:gd name="T35" fmla="*/ 2714 h 311"/>
                  <a:gd name="T36" fmla="+- 0 4445 4269"/>
                  <a:gd name="T37" fmla="*/ T36 w 266"/>
                  <a:gd name="T38" fmla="+- 0 2708 2406"/>
                  <a:gd name="T39" fmla="*/ 2708 h 311"/>
                  <a:gd name="T40" fmla="+- 0 4466 4269"/>
                  <a:gd name="T41" fmla="*/ T40 w 266"/>
                  <a:gd name="T42" fmla="+- 0 2697 2406"/>
                  <a:gd name="T43" fmla="*/ 2697 h 311"/>
                  <a:gd name="T44" fmla="+- 0 4485 4269"/>
                  <a:gd name="T45" fmla="*/ T44 w 266"/>
                  <a:gd name="T46" fmla="+- 0 2682 2406"/>
                  <a:gd name="T47" fmla="*/ 2682 h 311"/>
                  <a:gd name="T48" fmla="+- 0 4496 4269"/>
                  <a:gd name="T49" fmla="*/ T48 w 266"/>
                  <a:gd name="T50" fmla="+- 0 2670 2406"/>
                  <a:gd name="T51" fmla="*/ 2670 h 311"/>
                  <a:gd name="T52" fmla="+- 0 4423 4269"/>
                  <a:gd name="T53" fmla="*/ T52 w 266"/>
                  <a:gd name="T54" fmla="+- 0 2670 2406"/>
                  <a:gd name="T55" fmla="*/ 2670 h 311"/>
                  <a:gd name="T56" fmla="+- 0 4403 4269"/>
                  <a:gd name="T57" fmla="*/ T56 w 266"/>
                  <a:gd name="T58" fmla="+- 0 2668 2406"/>
                  <a:gd name="T59" fmla="*/ 2668 h 311"/>
                  <a:gd name="T60" fmla="+- 0 4351 4269"/>
                  <a:gd name="T61" fmla="*/ T60 w 266"/>
                  <a:gd name="T62" fmla="+- 0 2636 2406"/>
                  <a:gd name="T63" fmla="*/ 2636 h 311"/>
                  <a:gd name="T64" fmla="+- 0 4320 4269"/>
                  <a:gd name="T65" fmla="*/ T64 w 266"/>
                  <a:gd name="T66" fmla="+- 0 2562 2406"/>
                  <a:gd name="T67" fmla="*/ 2562 h 311"/>
                  <a:gd name="T68" fmla="+- 0 4317 4269"/>
                  <a:gd name="T69" fmla="*/ T68 w 266"/>
                  <a:gd name="T70" fmla="+- 0 2527 2406"/>
                  <a:gd name="T71" fmla="*/ 2527 h 311"/>
                  <a:gd name="T72" fmla="+- 0 4521 4269"/>
                  <a:gd name="T73" fmla="*/ T72 w 266"/>
                  <a:gd name="T74" fmla="+- 0 2527 2406"/>
                  <a:gd name="T75" fmla="*/ 2527 h 311"/>
                  <a:gd name="T76" fmla="+- 0 4520 4269"/>
                  <a:gd name="T77" fmla="*/ T76 w 266"/>
                  <a:gd name="T78" fmla="+- 0 2506 2406"/>
                  <a:gd name="T79" fmla="*/ 2506 h 311"/>
                  <a:gd name="T80" fmla="+- 0 4318 4269"/>
                  <a:gd name="T81" fmla="*/ T80 w 266"/>
                  <a:gd name="T82" fmla="+- 0 2506 2406"/>
                  <a:gd name="T83" fmla="*/ 2506 h 311"/>
                  <a:gd name="T84" fmla="+- 0 4321 4269"/>
                  <a:gd name="T85" fmla="*/ T84 w 266"/>
                  <a:gd name="T86" fmla="+- 0 2494 2406"/>
                  <a:gd name="T87" fmla="*/ 2494 h 311"/>
                  <a:gd name="T88" fmla="+- 0 4357 4269"/>
                  <a:gd name="T89" fmla="*/ T88 w 266"/>
                  <a:gd name="T90" fmla="+- 0 2438 2406"/>
                  <a:gd name="T91" fmla="*/ 2438 h 311"/>
                  <a:gd name="T92" fmla="+- 0 4389 4269"/>
                  <a:gd name="T93" fmla="*/ T92 w 266"/>
                  <a:gd name="T94" fmla="+- 0 2430 2406"/>
                  <a:gd name="T95" fmla="*/ 2430 h 311"/>
                  <a:gd name="T96" fmla="+- 0 4477 4269"/>
                  <a:gd name="T97" fmla="*/ T96 w 266"/>
                  <a:gd name="T98" fmla="+- 0 2430 2406"/>
                  <a:gd name="T99" fmla="*/ 2430 h 311"/>
                  <a:gd name="T100" fmla="+- 0 4470 4269"/>
                  <a:gd name="T101" fmla="*/ T100 w 266"/>
                  <a:gd name="T102" fmla="+- 0 2424 2406"/>
                  <a:gd name="T103" fmla="*/ 2424 h 311"/>
                  <a:gd name="T104" fmla="+- 0 4450 4269"/>
                  <a:gd name="T105" fmla="*/ T104 w 266"/>
                  <a:gd name="T106" fmla="+- 0 2414 2406"/>
                  <a:gd name="T107" fmla="*/ 2414 h 311"/>
                  <a:gd name="T108" fmla="+- 0 4430 4269"/>
                  <a:gd name="T109" fmla="*/ T108 w 266"/>
                  <a:gd name="T110" fmla="+- 0 2408 2406"/>
                  <a:gd name="T111" fmla="*/ 2408 h 311"/>
                  <a:gd name="T112" fmla="+- 0 4408 4269"/>
                  <a:gd name="T113" fmla="*/ T112 w 266"/>
                  <a:gd name="T114" fmla="+- 0 2406 2406"/>
                  <a:gd name="T115" fmla="*/ 2406 h 3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266" h="311">
                    <a:moveTo>
                      <a:pt x="139" y="0"/>
                    </a:moveTo>
                    <a:lnTo>
                      <a:pt x="59" y="27"/>
                    </a:lnTo>
                    <a:lnTo>
                      <a:pt x="10" y="99"/>
                    </a:lnTo>
                    <a:lnTo>
                      <a:pt x="0" y="159"/>
                    </a:lnTo>
                    <a:lnTo>
                      <a:pt x="2" y="188"/>
                    </a:lnTo>
                    <a:lnTo>
                      <a:pt x="33" y="265"/>
                    </a:lnTo>
                    <a:lnTo>
                      <a:pt x="98" y="308"/>
                    </a:lnTo>
                    <a:lnTo>
                      <a:pt x="127" y="311"/>
                    </a:lnTo>
                    <a:lnTo>
                      <a:pt x="152" y="308"/>
                    </a:lnTo>
                    <a:lnTo>
                      <a:pt x="176" y="302"/>
                    </a:lnTo>
                    <a:lnTo>
                      <a:pt x="197" y="291"/>
                    </a:lnTo>
                    <a:lnTo>
                      <a:pt x="216" y="276"/>
                    </a:lnTo>
                    <a:lnTo>
                      <a:pt x="227" y="264"/>
                    </a:lnTo>
                    <a:lnTo>
                      <a:pt x="154" y="264"/>
                    </a:lnTo>
                    <a:lnTo>
                      <a:pt x="134" y="262"/>
                    </a:lnTo>
                    <a:lnTo>
                      <a:pt x="82" y="230"/>
                    </a:lnTo>
                    <a:lnTo>
                      <a:pt x="51" y="156"/>
                    </a:lnTo>
                    <a:lnTo>
                      <a:pt x="48" y="121"/>
                    </a:lnTo>
                    <a:lnTo>
                      <a:pt x="252" y="121"/>
                    </a:lnTo>
                    <a:lnTo>
                      <a:pt x="251" y="100"/>
                    </a:lnTo>
                    <a:lnTo>
                      <a:pt x="49" y="100"/>
                    </a:lnTo>
                    <a:lnTo>
                      <a:pt x="52" y="88"/>
                    </a:lnTo>
                    <a:lnTo>
                      <a:pt x="88" y="32"/>
                    </a:lnTo>
                    <a:lnTo>
                      <a:pt x="120" y="24"/>
                    </a:lnTo>
                    <a:lnTo>
                      <a:pt x="208" y="24"/>
                    </a:lnTo>
                    <a:lnTo>
                      <a:pt x="201" y="18"/>
                    </a:lnTo>
                    <a:lnTo>
                      <a:pt x="181" y="8"/>
                    </a:lnTo>
                    <a:lnTo>
                      <a:pt x="161" y="2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51" name="Freeform 71"/>
              <p:cNvSpPr>
                <a:spLocks/>
              </p:cNvSpPr>
              <p:nvPr/>
            </p:nvSpPr>
            <p:spPr bwMode="auto">
              <a:xfrm>
                <a:off x="4269" y="2406"/>
                <a:ext cx="266" cy="311"/>
              </a:xfrm>
              <a:custGeom>
                <a:avLst/>
                <a:gdLst>
                  <a:gd name="T0" fmla="+- 0 4523 4269"/>
                  <a:gd name="T1" fmla="*/ T0 w 266"/>
                  <a:gd name="T2" fmla="+- 0 2602 2406"/>
                  <a:gd name="T3" fmla="*/ 2602 h 311"/>
                  <a:gd name="T4" fmla="+- 0 4480 4269"/>
                  <a:gd name="T5" fmla="*/ T4 w 266"/>
                  <a:gd name="T6" fmla="+- 0 2652 2406"/>
                  <a:gd name="T7" fmla="*/ 2652 h 311"/>
                  <a:gd name="T8" fmla="+- 0 4423 4269"/>
                  <a:gd name="T9" fmla="*/ T8 w 266"/>
                  <a:gd name="T10" fmla="+- 0 2670 2406"/>
                  <a:gd name="T11" fmla="*/ 2670 h 311"/>
                  <a:gd name="T12" fmla="+- 0 4496 4269"/>
                  <a:gd name="T13" fmla="*/ T12 w 266"/>
                  <a:gd name="T14" fmla="+- 0 2670 2406"/>
                  <a:gd name="T15" fmla="*/ 2670 h 311"/>
                  <a:gd name="T16" fmla="+- 0 4502 4269"/>
                  <a:gd name="T17" fmla="*/ T16 w 266"/>
                  <a:gd name="T18" fmla="+- 0 2664 2406"/>
                  <a:gd name="T19" fmla="*/ 2664 h 311"/>
                  <a:gd name="T20" fmla="+- 0 4515 4269"/>
                  <a:gd name="T21" fmla="*/ T20 w 266"/>
                  <a:gd name="T22" fmla="+- 0 2645 2406"/>
                  <a:gd name="T23" fmla="*/ 2645 h 311"/>
                  <a:gd name="T24" fmla="+- 0 4526 4269"/>
                  <a:gd name="T25" fmla="*/ T24 w 266"/>
                  <a:gd name="T26" fmla="+- 0 2626 2406"/>
                  <a:gd name="T27" fmla="*/ 2626 h 311"/>
                  <a:gd name="T28" fmla="+- 0 4534 4269"/>
                  <a:gd name="T29" fmla="*/ T28 w 266"/>
                  <a:gd name="T30" fmla="+- 0 2606 2406"/>
                  <a:gd name="T31" fmla="*/ 2606 h 311"/>
                  <a:gd name="T32" fmla="+- 0 4523 4269"/>
                  <a:gd name="T33" fmla="*/ T32 w 266"/>
                  <a:gd name="T34" fmla="+- 0 2602 2406"/>
                  <a:gd name="T35" fmla="*/ 2602 h 3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266" h="311">
                    <a:moveTo>
                      <a:pt x="254" y="196"/>
                    </a:moveTo>
                    <a:lnTo>
                      <a:pt x="211" y="246"/>
                    </a:lnTo>
                    <a:lnTo>
                      <a:pt x="154" y="264"/>
                    </a:lnTo>
                    <a:lnTo>
                      <a:pt x="227" y="264"/>
                    </a:lnTo>
                    <a:lnTo>
                      <a:pt x="233" y="258"/>
                    </a:lnTo>
                    <a:lnTo>
                      <a:pt x="246" y="239"/>
                    </a:lnTo>
                    <a:lnTo>
                      <a:pt x="257" y="220"/>
                    </a:lnTo>
                    <a:lnTo>
                      <a:pt x="265" y="200"/>
                    </a:lnTo>
                    <a:lnTo>
                      <a:pt x="254" y="196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52" name="Freeform 70"/>
              <p:cNvSpPr>
                <a:spLocks/>
              </p:cNvSpPr>
              <p:nvPr/>
            </p:nvSpPr>
            <p:spPr bwMode="auto">
              <a:xfrm>
                <a:off x="4269" y="2406"/>
                <a:ext cx="266" cy="311"/>
              </a:xfrm>
              <a:custGeom>
                <a:avLst/>
                <a:gdLst>
                  <a:gd name="T0" fmla="+- 0 4477 4269"/>
                  <a:gd name="T1" fmla="*/ T0 w 266"/>
                  <a:gd name="T2" fmla="+- 0 2430 2406"/>
                  <a:gd name="T3" fmla="*/ 2430 h 311"/>
                  <a:gd name="T4" fmla="+- 0 4389 4269"/>
                  <a:gd name="T5" fmla="*/ T4 w 266"/>
                  <a:gd name="T6" fmla="+- 0 2430 2406"/>
                  <a:gd name="T7" fmla="*/ 2430 h 311"/>
                  <a:gd name="T8" fmla="+- 0 4406 4269"/>
                  <a:gd name="T9" fmla="*/ T8 w 266"/>
                  <a:gd name="T10" fmla="+- 0 2432 2406"/>
                  <a:gd name="T11" fmla="*/ 2432 h 311"/>
                  <a:gd name="T12" fmla="+- 0 4421 4269"/>
                  <a:gd name="T13" fmla="*/ T12 w 266"/>
                  <a:gd name="T14" fmla="+- 0 2437 2406"/>
                  <a:gd name="T15" fmla="*/ 2437 h 311"/>
                  <a:gd name="T16" fmla="+- 0 4452 4269"/>
                  <a:gd name="T17" fmla="*/ T16 w 266"/>
                  <a:gd name="T18" fmla="+- 0 2491 2406"/>
                  <a:gd name="T19" fmla="*/ 2491 h 311"/>
                  <a:gd name="T20" fmla="+- 0 4454 4269"/>
                  <a:gd name="T21" fmla="*/ T20 w 266"/>
                  <a:gd name="T22" fmla="+- 0 2506 2406"/>
                  <a:gd name="T23" fmla="*/ 2506 h 311"/>
                  <a:gd name="T24" fmla="+- 0 4520 4269"/>
                  <a:gd name="T25" fmla="*/ T24 w 266"/>
                  <a:gd name="T26" fmla="+- 0 2506 2406"/>
                  <a:gd name="T27" fmla="*/ 2506 h 311"/>
                  <a:gd name="T28" fmla="+- 0 4519 4269"/>
                  <a:gd name="T29" fmla="*/ T28 w 266"/>
                  <a:gd name="T30" fmla="+- 0 2500 2406"/>
                  <a:gd name="T31" fmla="*/ 2500 h 311"/>
                  <a:gd name="T32" fmla="+- 0 4513 4269"/>
                  <a:gd name="T33" fmla="*/ T32 w 266"/>
                  <a:gd name="T34" fmla="+- 0 2476 2406"/>
                  <a:gd name="T35" fmla="*/ 2476 h 311"/>
                  <a:gd name="T36" fmla="+- 0 4502 4269"/>
                  <a:gd name="T37" fmla="*/ T36 w 266"/>
                  <a:gd name="T38" fmla="+- 0 2455 2406"/>
                  <a:gd name="T39" fmla="*/ 2455 h 311"/>
                  <a:gd name="T40" fmla="+- 0 4487 4269"/>
                  <a:gd name="T41" fmla="*/ T40 w 266"/>
                  <a:gd name="T42" fmla="+- 0 2438 2406"/>
                  <a:gd name="T43" fmla="*/ 2438 h 311"/>
                  <a:gd name="T44" fmla="+- 0 4477 4269"/>
                  <a:gd name="T45" fmla="*/ T44 w 266"/>
                  <a:gd name="T46" fmla="+- 0 2430 2406"/>
                  <a:gd name="T47" fmla="*/ 2430 h 3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266" h="311">
                    <a:moveTo>
                      <a:pt x="208" y="24"/>
                    </a:moveTo>
                    <a:lnTo>
                      <a:pt x="120" y="24"/>
                    </a:lnTo>
                    <a:lnTo>
                      <a:pt x="137" y="26"/>
                    </a:lnTo>
                    <a:lnTo>
                      <a:pt x="152" y="31"/>
                    </a:lnTo>
                    <a:lnTo>
                      <a:pt x="183" y="85"/>
                    </a:lnTo>
                    <a:lnTo>
                      <a:pt x="185" y="100"/>
                    </a:lnTo>
                    <a:lnTo>
                      <a:pt x="251" y="100"/>
                    </a:lnTo>
                    <a:lnTo>
                      <a:pt x="250" y="94"/>
                    </a:lnTo>
                    <a:lnTo>
                      <a:pt x="244" y="70"/>
                    </a:lnTo>
                    <a:lnTo>
                      <a:pt x="233" y="49"/>
                    </a:lnTo>
                    <a:lnTo>
                      <a:pt x="218" y="32"/>
                    </a:lnTo>
                    <a:lnTo>
                      <a:pt x="208" y="24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</p:grpSp>
        <p:grpSp>
          <p:nvGrpSpPr>
            <p:cNvPr id="25" name="Group 63"/>
            <p:cNvGrpSpPr>
              <a:grpSpLocks/>
            </p:cNvGrpSpPr>
            <p:nvPr/>
          </p:nvGrpSpPr>
          <p:grpSpPr bwMode="auto">
            <a:xfrm>
              <a:off x="4552" y="2404"/>
              <a:ext cx="447" cy="311"/>
              <a:chOff x="4552" y="2404"/>
              <a:chExt cx="447" cy="311"/>
            </a:xfrm>
          </p:grpSpPr>
          <p:sp>
            <p:nvSpPr>
              <p:cNvPr id="45" name="Freeform 68"/>
              <p:cNvSpPr>
                <a:spLocks/>
              </p:cNvSpPr>
              <p:nvPr/>
            </p:nvSpPr>
            <p:spPr bwMode="auto">
              <a:xfrm>
                <a:off x="4552" y="2405"/>
                <a:ext cx="220" cy="305"/>
              </a:xfrm>
              <a:custGeom>
                <a:avLst/>
                <a:gdLst>
                  <a:gd name="T0" fmla="+- 0 4655 4552"/>
                  <a:gd name="T1" fmla="*/ T0 w 220"/>
                  <a:gd name="T2" fmla="+- 0 2449 2405"/>
                  <a:gd name="T3" fmla="*/ 2449 h 305"/>
                  <a:gd name="T4" fmla="+- 0 4584 4552"/>
                  <a:gd name="T5" fmla="*/ T4 w 220"/>
                  <a:gd name="T6" fmla="+- 0 2449 2405"/>
                  <a:gd name="T7" fmla="*/ 2449 h 305"/>
                  <a:gd name="T8" fmla="+- 0 4592 4552"/>
                  <a:gd name="T9" fmla="*/ T8 w 220"/>
                  <a:gd name="T10" fmla="+- 0 2454 2405"/>
                  <a:gd name="T11" fmla="*/ 2454 h 305"/>
                  <a:gd name="T12" fmla="+- 0 4595 4552"/>
                  <a:gd name="T13" fmla="*/ T12 w 220"/>
                  <a:gd name="T14" fmla="+- 0 2463 2405"/>
                  <a:gd name="T15" fmla="*/ 2463 h 305"/>
                  <a:gd name="T16" fmla="+- 0 4601 4552"/>
                  <a:gd name="T17" fmla="*/ T16 w 220"/>
                  <a:gd name="T18" fmla="+- 0 2671 2405"/>
                  <a:gd name="T19" fmla="*/ 2671 h 305"/>
                  <a:gd name="T20" fmla="+- 0 4598 4552"/>
                  <a:gd name="T21" fmla="*/ T20 w 220"/>
                  <a:gd name="T22" fmla="+- 0 2682 2405"/>
                  <a:gd name="T23" fmla="*/ 2682 h 305"/>
                  <a:gd name="T24" fmla="+- 0 4552 4552"/>
                  <a:gd name="T25" fmla="*/ T24 w 220"/>
                  <a:gd name="T26" fmla="+- 0 2698 2405"/>
                  <a:gd name="T27" fmla="*/ 2698 h 305"/>
                  <a:gd name="T28" fmla="+- 0 4552 4552"/>
                  <a:gd name="T29" fmla="*/ T28 w 220"/>
                  <a:gd name="T30" fmla="+- 0 2709 2405"/>
                  <a:gd name="T31" fmla="*/ 2709 h 305"/>
                  <a:gd name="T32" fmla="+- 0 4711 4552"/>
                  <a:gd name="T33" fmla="*/ T32 w 220"/>
                  <a:gd name="T34" fmla="+- 0 2709 2405"/>
                  <a:gd name="T35" fmla="*/ 2709 h 305"/>
                  <a:gd name="T36" fmla="+- 0 4711 4552"/>
                  <a:gd name="T37" fmla="*/ T36 w 220"/>
                  <a:gd name="T38" fmla="+- 0 2698 2405"/>
                  <a:gd name="T39" fmla="*/ 2698 h 305"/>
                  <a:gd name="T40" fmla="+- 0 4697 4552"/>
                  <a:gd name="T41" fmla="*/ T40 w 220"/>
                  <a:gd name="T42" fmla="+- 0 2698 2405"/>
                  <a:gd name="T43" fmla="*/ 2698 h 305"/>
                  <a:gd name="T44" fmla="+- 0 4686 4552"/>
                  <a:gd name="T45" fmla="*/ T44 w 220"/>
                  <a:gd name="T46" fmla="+- 0 2696 2405"/>
                  <a:gd name="T47" fmla="*/ 2696 h 305"/>
                  <a:gd name="T48" fmla="+- 0 4656 4552"/>
                  <a:gd name="T49" fmla="*/ T48 w 220"/>
                  <a:gd name="T50" fmla="+- 0 2649 2405"/>
                  <a:gd name="T51" fmla="*/ 2649 h 305"/>
                  <a:gd name="T52" fmla="+- 0 4656 4552"/>
                  <a:gd name="T53" fmla="*/ T52 w 220"/>
                  <a:gd name="T54" fmla="+- 0 2504 2405"/>
                  <a:gd name="T55" fmla="*/ 2504 h 305"/>
                  <a:gd name="T56" fmla="+- 0 4672 4552"/>
                  <a:gd name="T57" fmla="*/ T56 w 220"/>
                  <a:gd name="T58" fmla="+- 0 2466 2405"/>
                  <a:gd name="T59" fmla="*/ 2466 h 305"/>
                  <a:gd name="T60" fmla="+- 0 4655 4552"/>
                  <a:gd name="T61" fmla="*/ T60 w 220"/>
                  <a:gd name="T62" fmla="+- 0 2466 2405"/>
                  <a:gd name="T63" fmla="*/ 2466 h 305"/>
                  <a:gd name="T64" fmla="+- 0 4655 4552"/>
                  <a:gd name="T65" fmla="*/ T64 w 220"/>
                  <a:gd name="T66" fmla="+- 0 2449 2405"/>
                  <a:gd name="T67" fmla="*/ 2449 h 3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220" h="305">
                    <a:moveTo>
                      <a:pt x="103" y="44"/>
                    </a:moveTo>
                    <a:lnTo>
                      <a:pt x="32" y="44"/>
                    </a:lnTo>
                    <a:lnTo>
                      <a:pt x="40" y="49"/>
                    </a:lnTo>
                    <a:lnTo>
                      <a:pt x="43" y="58"/>
                    </a:lnTo>
                    <a:lnTo>
                      <a:pt x="49" y="266"/>
                    </a:lnTo>
                    <a:lnTo>
                      <a:pt x="46" y="277"/>
                    </a:lnTo>
                    <a:lnTo>
                      <a:pt x="0" y="293"/>
                    </a:lnTo>
                    <a:lnTo>
                      <a:pt x="0" y="304"/>
                    </a:lnTo>
                    <a:lnTo>
                      <a:pt x="159" y="304"/>
                    </a:lnTo>
                    <a:lnTo>
                      <a:pt x="159" y="293"/>
                    </a:lnTo>
                    <a:lnTo>
                      <a:pt x="145" y="293"/>
                    </a:lnTo>
                    <a:lnTo>
                      <a:pt x="134" y="291"/>
                    </a:lnTo>
                    <a:lnTo>
                      <a:pt x="104" y="244"/>
                    </a:lnTo>
                    <a:lnTo>
                      <a:pt x="104" y="99"/>
                    </a:lnTo>
                    <a:lnTo>
                      <a:pt x="120" y="61"/>
                    </a:lnTo>
                    <a:lnTo>
                      <a:pt x="103" y="61"/>
                    </a:lnTo>
                    <a:lnTo>
                      <a:pt x="103" y="44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46" name="Freeform 67"/>
              <p:cNvSpPr>
                <a:spLocks/>
              </p:cNvSpPr>
              <p:nvPr/>
            </p:nvSpPr>
            <p:spPr bwMode="auto">
              <a:xfrm>
                <a:off x="4552" y="2405"/>
                <a:ext cx="220" cy="305"/>
              </a:xfrm>
              <a:custGeom>
                <a:avLst/>
                <a:gdLst>
                  <a:gd name="T0" fmla="+- 0 4772 4552"/>
                  <a:gd name="T1" fmla="*/ T0 w 220"/>
                  <a:gd name="T2" fmla="+- 0 2448 2405"/>
                  <a:gd name="T3" fmla="*/ 2448 h 305"/>
                  <a:gd name="T4" fmla="+- 0 4705 4552"/>
                  <a:gd name="T5" fmla="*/ T4 w 220"/>
                  <a:gd name="T6" fmla="+- 0 2448 2405"/>
                  <a:gd name="T7" fmla="*/ 2448 h 305"/>
                  <a:gd name="T8" fmla="+- 0 4711 4552"/>
                  <a:gd name="T9" fmla="*/ T8 w 220"/>
                  <a:gd name="T10" fmla="+- 0 2452 2405"/>
                  <a:gd name="T11" fmla="*/ 2452 h 305"/>
                  <a:gd name="T12" fmla="+- 0 4728 4552"/>
                  <a:gd name="T13" fmla="*/ T12 w 220"/>
                  <a:gd name="T14" fmla="+- 0 2467 2405"/>
                  <a:gd name="T15" fmla="*/ 2467 h 305"/>
                  <a:gd name="T16" fmla="+- 0 4736 4552"/>
                  <a:gd name="T17" fmla="*/ T16 w 220"/>
                  <a:gd name="T18" fmla="+- 0 2471 2405"/>
                  <a:gd name="T19" fmla="*/ 2471 h 305"/>
                  <a:gd name="T20" fmla="+- 0 4752 4552"/>
                  <a:gd name="T21" fmla="*/ T20 w 220"/>
                  <a:gd name="T22" fmla="+- 0 2471 2405"/>
                  <a:gd name="T23" fmla="*/ 2471 h 305"/>
                  <a:gd name="T24" fmla="+- 0 4759 4552"/>
                  <a:gd name="T25" fmla="*/ T24 w 220"/>
                  <a:gd name="T26" fmla="+- 0 2468 2405"/>
                  <a:gd name="T27" fmla="*/ 2468 h 305"/>
                  <a:gd name="T28" fmla="+- 0 4769 4552"/>
                  <a:gd name="T29" fmla="*/ T28 w 220"/>
                  <a:gd name="T30" fmla="+- 0 2456 2405"/>
                  <a:gd name="T31" fmla="*/ 2456 h 305"/>
                  <a:gd name="T32" fmla="+- 0 4772 4552"/>
                  <a:gd name="T33" fmla="*/ T32 w 220"/>
                  <a:gd name="T34" fmla="+- 0 2448 2405"/>
                  <a:gd name="T35" fmla="*/ 2448 h 3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220" h="305">
                    <a:moveTo>
                      <a:pt x="220" y="43"/>
                    </a:moveTo>
                    <a:lnTo>
                      <a:pt x="153" y="43"/>
                    </a:lnTo>
                    <a:lnTo>
                      <a:pt x="159" y="47"/>
                    </a:lnTo>
                    <a:lnTo>
                      <a:pt x="176" y="62"/>
                    </a:lnTo>
                    <a:lnTo>
                      <a:pt x="184" y="66"/>
                    </a:lnTo>
                    <a:lnTo>
                      <a:pt x="200" y="66"/>
                    </a:lnTo>
                    <a:lnTo>
                      <a:pt x="207" y="63"/>
                    </a:lnTo>
                    <a:lnTo>
                      <a:pt x="217" y="51"/>
                    </a:lnTo>
                    <a:lnTo>
                      <a:pt x="220" y="43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47" name="Freeform 66"/>
              <p:cNvSpPr>
                <a:spLocks/>
              </p:cNvSpPr>
              <p:nvPr/>
            </p:nvSpPr>
            <p:spPr bwMode="auto">
              <a:xfrm>
                <a:off x="4552" y="2405"/>
                <a:ext cx="220" cy="305"/>
              </a:xfrm>
              <a:custGeom>
                <a:avLst/>
                <a:gdLst>
                  <a:gd name="T0" fmla="+- 0 4746 4552"/>
                  <a:gd name="T1" fmla="*/ T0 w 220"/>
                  <a:gd name="T2" fmla="+- 0 2405 2405"/>
                  <a:gd name="T3" fmla="*/ 2405 h 305"/>
                  <a:gd name="T4" fmla="+- 0 4735 4552"/>
                  <a:gd name="T5" fmla="*/ T4 w 220"/>
                  <a:gd name="T6" fmla="+- 0 2405 2405"/>
                  <a:gd name="T7" fmla="*/ 2405 h 305"/>
                  <a:gd name="T8" fmla="+- 0 4724 4552"/>
                  <a:gd name="T9" fmla="*/ T8 w 220"/>
                  <a:gd name="T10" fmla="+- 0 2406 2405"/>
                  <a:gd name="T11" fmla="*/ 2406 h 305"/>
                  <a:gd name="T12" fmla="+- 0 4675 4552"/>
                  <a:gd name="T13" fmla="*/ T12 w 220"/>
                  <a:gd name="T14" fmla="+- 0 2440 2405"/>
                  <a:gd name="T15" fmla="*/ 2440 h 305"/>
                  <a:gd name="T16" fmla="+- 0 4655 4552"/>
                  <a:gd name="T17" fmla="*/ T16 w 220"/>
                  <a:gd name="T18" fmla="+- 0 2466 2405"/>
                  <a:gd name="T19" fmla="*/ 2466 h 305"/>
                  <a:gd name="T20" fmla="+- 0 4672 4552"/>
                  <a:gd name="T21" fmla="*/ T20 w 220"/>
                  <a:gd name="T22" fmla="+- 0 2466 2405"/>
                  <a:gd name="T23" fmla="*/ 2466 h 305"/>
                  <a:gd name="T24" fmla="+- 0 4683 4552"/>
                  <a:gd name="T25" fmla="*/ T24 w 220"/>
                  <a:gd name="T26" fmla="+- 0 2454 2405"/>
                  <a:gd name="T27" fmla="*/ 2454 h 305"/>
                  <a:gd name="T28" fmla="+- 0 4692 4552"/>
                  <a:gd name="T29" fmla="*/ T28 w 220"/>
                  <a:gd name="T30" fmla="+- 0 2448 2405"/>
                  <a:gd name="T31" fmla="*/ 2448 h 305"/>
                  <a:gd name="T32" fmla="+- 0 4772 4552"/>
                  <a:gd name="T33" fmla="*/ T32 w 220"/>
                  <a:gd name="T34" fmla="+- 0 2448 2405"/>
                  <a:gd name="T35" fmla="*/ 2448 h 305"/>
                  <a:gd name="T36" fmla="+- 0 4772 4552"/>
                  <a:gd name="T37" fmla="*/ T36 w 220"/>
                  <a:gd name="T38" fmla="+- 0 2430 2405"/>
                  <a:gd name="T39" fmla="*/ 2430 h 305"/>
                  <a:gd name="T40" fmla="+- 0 4768 4552"/>
                  <a:gd name="T41" fmla="*/ T40 w 220"/>
                  <a:gd name="T42" fmla="+- 0 2421 2405"/>
                  <a:gd name="T43" fmla="*/ 2421 h 305"/>
                  <a:gd name="T44" fmla="+- 0 4754 4552"/>
                  <a:gd name="T45" fmla="*/ T44 w 220"/>
                  <a:gd name="T46" fmla="+- 0 2408 2405"/>
                  <a:gd name="T47" fmla="*/ 2408 h 305"/>
                  <a:gd name="T48" fmla="+- 0 4746 4552"/>
                  <a:gd name="T49" fmla="*/ T48 w 220"/>
                  <a:gd name="T50" fmla="+- 0 2405 2405"/>
                  <a:gd name="T51" fmla="*/ 2405 h 3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220" h="305">
                    <a:moveTo>
                      <a:pt x="194" y="0"/>
                    </a:moveTo>
                    <a:lnTo>
                      <a:pt x="183" y="0"/>
                    </a:lnTo>
                    <a:lnTo>
                      <a:pt x="172" y="1"/>
                    </a:lnTo>
                    <a:lnTo>
                      <a:pt x="123" y="35"/>
                    </a:lnTo>
                    <a:lnTo>
                      <a:pt x="103" y="61"/>
                    </a:lnTo>
                    <a:lnTo>
                      <a:pt x="120" y="61"/>
                    </a:lnTo>
                    <a:lnTo>
                      <a:pt x="131" y="49"/>
                    </a:lnTo>
                    <a:lnTo>
                      <a:pt x="140" y="43"/>
                    </a:lnTo>
                    <a:lnTo>
                      <a:pt x="220" y="43"/>
                    </a:lnTo>
                    <a:lnTo>
                      <a:pt x="220" y="25"/>
                    </a:lnTo>
                    <a:lnTo>
                      <a:pt x="216" y="16"/>
                    </a:lnTo>
                    <a:lnTo>
                      <a:pt x="202" y="3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48" name="Freeform 65"/>
              <p:cNvSpPr>
                <a:spLocks/>
              </p:cNvSpPr>
              <p:nvPr/>
            </p:nvSpPr>
            <p:spPr bwMode="auto">
              <a:xfrm>
                <a:off x="4552" y="2405"/>
                <a:ext cx="220" cy="305"/>
              </a:xfrm>
              <a:custGeom>
                <a:avLst/>
                <a:gdLst>
                  <a:gd name="T0" fmla="+- 0 4653 4552"/>
                  <a:gd name="T1" fmla="*/ T0 w 220"/>
                  <a:gd name="T2" fmla="+- 0 2405 2405"/>
                  <a:gd name="T3" fmla="*/ 2405 h 305"/>
                  <a:gd name="T4" fmla="+- 0 4651 4552"/>
                  <a:gd name="T5" fmla="*/ T4 w 220"/>
                  <a:gd name="T6" fmla="+- 0 2405 2405"/>
                  <a:gd name="T7" fmla="*/ 2405 h 305"/>
                  <a:gd name="T8" fmla="+- 0 4640 4552"/>
                  <a:gd name="T9" fmla="*/ T8 w 220"/>
                  <a:gd name="T10" fmla="+- 0 2410 2405"/>
                  <a:gd name="T11" fmla="*/ 2410 h 305"/>
                  <a:gd name="T12" fmla="+- 0 4629 4552"/>
                  <a:gd name="T13" fmla="*/ T12 w 220"/>
                  <a:gd name="T14" fmla="+- 0 2415 2405"/>
                  <a:gd name="T15" fmla="*/ 2415 h 305"/>
                  <a:gd name="T16" fmla="+- 0 4618 4552"/>
                  <a:gd name="T17" fmla="*/ T16 w 220"/>
                  <a:gd name="T18" fmla="+- 0 2419 2405"/>
                  <a:gd name="T19" fmla="*/ 2419 h 305"/>
                  <a:gd name="T20" fmla="+- 0 4613 4552"/>
                  <a:gd name="T21" fmla="*/ T20 w 220"/>
                  <a:gd name="T22" fmla="+- 0 2421 2405"/>
                  <a:gd name="T23" fmla="*/ 2421 h 305"/>
                  <a:gd name="T24" fmla="+- 0 4605 4552"/>
                  <a:gd name="T25" fmla="*/ T24 w 220"/>
                  <a:gd name="T26" fmla="+- 0 2424 2405"/>
                  <a:gd name="T27" fmla="*/ 2424 h 305"/>
                  <a:gd name="T28" fmla="+- 0 4554 4552"/>
                  <a:gd name="T29" fmla="*/ T28 w 220"/>
                  <a:gd name="T30" fmla="+- 0 2442 2405"/>
                  <a:gd name="T31" fmla="*/ 2442 h 305"/>
                  <a:gd name="T32" fmla="+- 0 4554 4552"/>
                  <a:gd name="T33" fmla="*/ T32 w 220"/>
                  <a:gd name="T34" fmla="+- 0 2452 2405"/>
                  <a:gd name="T35" fmla="*/ 2452 h 305"/>
                  <a:gd name="T36" fmla="+- 0 4558 4552"/>
                  <a:gd name="T37" fmla="*/ T36 w 220"/>
                  <a:gd name="T38" fmla="+- 0 2451 2405"/>
                  <a:gd name="T39" fmla="*/ 2451 h 305"/>
                  <a:gd name="T40" fmla="+- 0 4562 4552"/>
                  <a:gd name="T41" fmla="*/ T40 w 220"/>
                  <a:gd name="T42" fmla="+- 0 2451 2405"/>
                  <a:gd name="T43" fmla="*/ 2451 h 305"/>
                  <a:gd name="T44" fmla="+- 0 4569 4552"/>
                  <a:gd name="T45" fmla="*/ T44 w 220"/>
                  <a:gd name="T46" fmla="+- 0 2450 2405"/>
                  <a:gd name="T47" fmla="*/ 2450 h 305"/>
                  <a:gd name="T48" fmla="+- 0 4572 4552"/>
                  <a:gd name="T49" fmla="*/ T48 w 220"/>
                  <a:gd name="T50" fmla="+- 0 2449 2405"/>
                  <a:gd name="T51" fmla="*/ 2449 h 305"/>
                  <a:gd name="T52" fmla="+- 0 4655 4552"/>
                  <a:gd name="T53" fmla="*/ T52 w 220"/>
                  <a:gd name="T54" fmla="+- 0 2449 2405"/>
                  <a:gd name="T55" fmla="*/ 2449 h 305"/>
                  <a:gd name="T56" fmla="+- 0 4654 4552"/>
                  <a:gd name="T57" fmla="*/ T56 w 220"/>
                  <a:gd name="T58" fmla="+- 0 2407 2405"/>
                  <a:gd name="T59" fmla="*/ 2407 h 305"/>
                  <a:gd name="T60" fmla="+- 0 4654 4552"/>
                  <a:gd name="T61" fmla="*/ T60 w 220"/>
                  <a:gd name="T62" fmla="+- 0 2405 2405"/>
                  <a:gd name="T63" fmla="*/ 2405 h 305"/>
                  <a:gd name="T64" fmla="+- 0 4653 4552"/>
                  <a:gd name="T65" fmla="*/ T64 w 220"/>
                  <a:gd name="T66" fmla="+- 0 2405 2405"/>
                  <a:gd name="T67" fmla="*/ 2405 h 3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220" h="305">
                    <a:moveTo>
                      <a:pt x="101" y="0"/>
                    </a:moveTo>
                    <a:lnTo>
                      <a:pt x="99" y="0"/>
                    </a:lnTo>
                    <a:lnTo>
                      <a:pt x="88" y="5"/>
                    </a:lnTo>
                    <a:lnTo>
                      <a:pt x="77" y="10"/>
                    </a:lnTo>
                    <a:lnTo>
                      <a:pt x="66" y="14"/>
                    </a:lnTo>
                    <a:lnTo>
                      <a:pt x="61" y="16"/>
                    </a:lnTo>
                    <a:lnTo>
                      <a:pt x="53" y="19"/>
                    </a:lnTo>
                    <a:lnTo>
                      <a:pt x="2" y="37"/>
                    </a:lnTo>
                    <a:lnTo>
                      <a:pt x="2" y="47"/>
                    </a:lnTo>
                    <a:lnTo>
                      <a:pt x="6" y="46"/>
                    </a:lnTo>
                    <a:lnTo>
                      <a:pt x="10" y="46"/>
                    </a:lnTo>
                    <a:lnTo>
                      <a:pt x="17" y="45"/>
                    </a:lnTo>
                    <a:lnTo>
                      <a:pt x="20" y="44"/>
                    </a:lnTo>
                    <a:lnTo>
                      <a:pt x="103" y="44"/>
                    </a:lnTo>
                    <a:lnTo>
                      <a:pt x="102" y="2"/>
                    </a:lnTo>
                    <a:lnTo>
                      <a:pt x="102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pic>
            <p:nvPicPr>
              <p:cNvPr id="49" name="Picture 64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3" y="2404"/>
                <a:ext cx="196" cy="3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" name="Group 59"/>
            <p:cNvGrpSpPr>
              <a:grpSpLocks/>
            </p:cNvGrpSpPr>
            <p:nvPr/>
          </p:nvGrpSpPr>
          <p:grpSpPr bwMode="auto">
            <a:xfrm>
              <a:off x="5039" y="2259"/>
              <a:ext cx="157" cy="451"/>
              <a:chOff x="5039" y="2259"/>
              <a:chExt cx="157" cy="451"/>
            </a:xfrm>
          </p:grpSpPr>
          <p:sp>
            <p:nvSpPr>
              <p:cNvPr id="42" name="Freeform 62"/>
              <p:cNvSpPr>
                <a:spLocks/>
              </p:cNvSpPr>
              <p:nvPr/>
            </p:nvSpPr>
            <p:spPr bwMode="auto">
              <a:xfrm>
                <a:off x="5039" y="2259"/>
                <a:ext cx="157" cy="451"/>
              </a:xfrm>
              <a:custGeom>
                <a:avLst/>
                <a:gdLst>
                  <a:gd name="T0" fmla="+- 0 5124 5039"/>
                  <a:gd name="T1" fmla="*/ T0 w 157"/>
                  <a:gd name="T2" fmla="+- 0 2259 2259"/>
                  <a:gd name="T3" fmla="*/ 2259 h 451"/>
                  <a:gd name="T4" fmla="+- 0 5105 5039"/>
                  <a:gd name="T5" fmla="*/ T4 w 157"/>
                  <a:gd name="T6" fmla="+- 0 2259 2259"/>
                  <a:gd name="T7" fmla="*/ 2259 h 451"/>
                  <a:gd name="T8" fmla="+- 0 5097 5039"/>
                  <a:gd name="T9" fmla="*/ T8 w 157"/>
                  <a:gd name="T10" fmla="+- 0 2262 2259"/>
                  <a:gd name="T11" fmla="*/ 2262 h 451"/>
                  <a:gd name="T12" fmla="+- 0 5084 5039"/>
                  <a:gd name="T13" fmla="*/ T12 w 157"/>
                  <a:gd name="T14" fmla="+- 0 2275 2259"/>
                  <a:gd name="T15" fmla="*/ 2275 h 451"/>
                  <a:gd name="T16" fmla="+- 0 5081 5039"/>
                  <a:gd name="T17" fmla="*/ T16 w 157"/>
                  <a:gd name="T18" fmla="+- 0 2283 2259"/>
                  <a:gd name="T19" fmla="*/ 2283 h 451"/>
                  <a:gd name="T20" fmla="+- 0 5081 5039"/>
                  <a:gd name="T21" fmla="*/ T20 w 157"/>
                  <a:gd name="T22" fmla="+- 0 2302 2259"/>
                  <a:gd name="T23" fmla="*/ 2302 h 451"/>
                  <a:gd name="T24" fmla="+- 0 5084 5039"/>
                  <a:gd name="T25" fmla="*/ T24 w 157"/>
                  <a:gd name="T26" fmla="+- 0 2309 2259"/>
                  <a:gd name="T27" fmla="*/ 2309 h 451"/>
                  <a:gd name="T28" fmla="+- 0 5097 5039"/>
                  <a:gd name="T29" fmla="*/ T28 w 157"/>
                  <a:gd name="T30" fmla="+- 0 2322 2259"/>
                  <a:gd name="T31" fmla="*/ 2322 h 451"/>
                  <a:gd name="T32" fmla="+- 0 5105 5039"/>
                  <a:gd name="T33" fmla="*/ T32 w 157"/>
                  <a:gd name="T34" fmla="+- 0 2326 2259"/>
                  <a:gd name="T35" fmla="*/ 2326 h 451"/>
                  <a:gd name="T36" fmla="+- 0 5124 5039"/>
                  <a:gd name="T37" fmla="*/ T36 w 157"/>
                  <a:gd name="T38" fmla="+- 0 2326 2259"/>
                  <a:gd name="T39" fmla="*/ 2326 h 451"/>
                  <a:gd name="T40" fmla="+- 0 5132 5039"/>
                  <a:gd name="T41" fmla="*/ T40 w 157"/>
                  <a:gd name="T42" fmla="+- 0 2322 2259"/>
                  <a:gd name="T43" fmla="*/ 2322 h 451"/>
                  <a:gd name="T44" fmla="+- 0 5145 5039"/>
                  <a:gd name="T45" fmla="*/ T44 w 157"/>
                  <a:gd name="T46" fmla="+- 0 2309 2259"/>
                  <a:gd name="T47" fmla="*/ 2309 h 451"/>
                  <a:gd name="T48" fmla="+- 0 5148 5039"/>
                  <a:gd name="T49" fmla="*/ T48 w 157"/>
                  <a:gd name="T50" fmla="+- 0 2302 2259"/>
                  <a:gd name="T51" fmla="*/ 2302 h 451"/>
                  <a:gd name="T52" fmla="+- 0 5148 5039"/>
                  <a:gd name="T53" fmla="*/ T52 w 157"/>
                  <a:gd name="T54" fmla="+- 0 2283 2259"/>
                  <a:gd name="T55" fmla="*/ 2283 h 451"/>
                  <a:gd name="T56" fmla="+- 0 5145 5039"/>
                  <a:gd name="T57" fmla="*/ T56 w 157"/>
                  <a:gd name="T58" fmla="+- 0 2275 2259"/>
                  <a:gd name="T59" fmla="*/ 2275 h 451"/>
                  <a:gd name="T60" fmla="+- 0 5132 5039"/>
                  <a:gd name="T61" fmla="*/ T60 w 157"/>
                  <a:gd name="T62" fmla="+- 0 2262 2259"/>
                  <a:gd name="T63" fmla="*/ 2262 h 451"/>
                  <a:gd name="T64" fmla="+- 0 5124 5039"/>
                  <a:gd name="T65" fmla="*/ T64 w 157"/>
                  <a:gd name="T66" fmla="+- 0 2259 2259"/>
                  <a:gd name="T67" fmla="*/ 2259 h 4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57" h="451">
                    <a:moveTo>
                      <a:pt x="85" y="0"/>
                    </a:moveTo>
                    <a:lnTo>
                      <a:pt x="66" y="0"/>
                    </a:lnTo>
                    <a:lnTo>
                      <a:pt x="58" y="3"/>
                    </a:lnTo>
                    <a:lnTo>
                      <a:pt x="45" y="16"/>
                    </a:lnTo>
                    <a:lnTo>
                      <a:pt x="42" y="24"/>
                    </a:lnTo>
                    <a:lnTo>
                      <a:pt x="42" y="43"/>
                    </a:lnTo>
                    <a:lnTo>
                      <a:pt x="45" y="50"/>
                    </a:lnTo>
                    <a:lnTo>
                      <a:pt x="58" y="63"/>
                    </a:lnTo>
                    <a:lnTo>
                      <a:pt x="66" y="67"/>
                    </a:lnTo>
                    <a:lnTo>
                      <a:pt x="85" y="67"/>
                    </a:lnTo>
                    <a:lnTo>
                      <a:pt x="93" y="63"/>
                    </a:lnTo>
                    <a:lnTo>
                      <a:pt x="106" y="50"/>
                    </a:lnTo>
                    <a:lnTo>
                      <a:pt x="109" y="43"/>
                    </a:lnTo>
                    <a:lnTo>
                      <a:pt x="109" y="24"/>
                    </a:lnTo>
                    <a:lnTo>
                      <a:pt x="106" y="16"/>
                    </a:lnTo>
                    <a:lnTo>
                      <a:pt x="93" y="3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43" name="Freeform 61"/>
              <p:cNvSpPr>
                <a:spLocks/>
              </p:cNvSpPr>
              <p:nvPr/>
            </p:nvSpPr>
            <p:spPr bwMode="auto">
              <a:xfrm>
                <a:off x="5039" y="2259"/>
                <a:ext cx="157" cy="451"/>
              </a:xfrm>
              <a:custGeom>
                <a:avLst/>
                <a:gdLst>
                  <a:gd name="T0" fmla="+- 0 5147 5039"/>
                  <a:gd name="T1" fmla="*/ T0 w 157"/>
                  <a:gd name="T2" fmla="+- 0 2446 2259"/>
                  <a:gd name="T3" fmla="*/ 2446 h 451"/>
                  <a:gd name="T4" fmla="+- 0 5079 5039"/>
                  <a:gd name="T5" fmla="*/ T4 w 157"/>
                  <a:gd name="T6" fmla="+- 0 2446 2259"/>
                  <a:gd name="T7" fmla="*/ 2446 h 451"/>
                  <a:gd name="T8" fmla="+- 0 5086 5039"/>
                  <a:gd name="T9" fmla="*/ T8 w 157"/>
                  <a:gd name="T10" fmla="+- 0 2450 2259"/>
                  <a:gd name="T11" fmla="*/ 2450 h 451"/>
                  <a:gd name="T12" fmla="+- 0 5091 5039"/>
                  <a:gd name="T13" fmla="*/ T12 w 157"/>
                  <a:gd name="T14" fmla="+- 0 2464 2259"/>
                  <a:gd name="T15" fmla="*/ 2464 h 451"/>
                  <a:gd name="T16" fmla="+- 0 5092 5039"/>
                  <a:gd name="T17" fmla="*/ T16 w 157"/>
                  <a:gd name="T18" fmla="+- 0 2474 2259"/>
                  <a:gd name="T19" fmla="*/ 2474 h 451"/>
                  <a:gd name="T20" fmla="+- 0 5092 5039"/>
                  <a:gd name="T21" fmla="*/ T20 w 157"/>
                  <a:gd name="T22" fmla="+- 0 2642 2259"/>
                  <a:gd name="T23" fmla="*/ 2642 h 451"/>
                  <a:gd name="T24" fmla="+- 0 5055 5039"/>
                  <a:gd name="T25" fmla="*/ T24 w 157"/>
                  <a:gd name="T26" fmla="+- 0 2698 2259"/>
                  <a:gd name="T27" fmla="*/ 2698 h 451"/>
                  <a:gd name="T28" fmla="+- 0 5039 5039"/>
                  <a:gd name="T29" fmla="*/ T28 w 157"/>
                  <a:gd name="T30" fmla="+- 0 2700 2259"/>
                  <a:gd name="T31" fmla="*/ 2700 h 451"/>
                  <a:gd name="T32" fmla="+- 0 5039 5039"/>
                  <a:gd name="T33" fmla="*/ T32 w 157"/>
                  <a:gd name="T34" fmla="+- 0 2709 2259"/>
                  <a:gd name="T35" fmla="*/ 2709 h 451"/>
                  <a:gd name="T36" fmla="+- 0 5196 5039"/>
                  <a:gd name="T37" fmla="*/ T36 w 157"/>
                  <a:gd name="T38" fmla="+- 0 2709 2259"/>
                  <a:gd name="T39" fmla="*/ 2709 h 451"/>
                  <a:gd name="T40" fmla="+- 0 5196 5039"/>
                  <a:gd name="T41" fmla="*/ T40 w 157"/>
                  <a:gd name="T42" fmla="+- 0 2700 2259"/>
                  <a:gd name="T43" fmla="*/ 2700 h 451"/>
                  <a:gd name="T44" fmla="+- 0 5182 5039"/>
                  <a:gd name="T45" fmla="*/ T44 w 157"/>
                  <a:gd name="T46" fmla="+- 0 2698 2259"/>
                  <a:gd name="T47" fmla="*/ 2698 h 451"/>
                  <a:gd name="T48" fmla="+- 0 5170 5039"/>
                  <a:gd name="T49" fmla="*/ T48 w 157"/>
                  <a:gd name="T50" fmla="+- 0 2696 2259"/>
                  <a:gd name="T51" fmla="*/ 2696 h 451"/>
                  <a:gd name="T52" fmla="+- 0 5147 5039"/>
                  <a:gd name="T53" fmla="*/ T52 w 157"/>
                  <a:gd name="T54" fmla="+- 0 2642 2259"/>
                  <a:gd name="T55" fmla="*/ 2642 h 451"/>
                  <a:gd name="T56" fmla="+- 0 5147 5039"/>
                  <a:gd name="T57" fmla="*/ T56 w 157"/>
                  <a:gd name="T58" fmla="+- 0 2446 2259"/>
                  <a:gd name="T59" fmla="*/ 2446 h 4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157" h="451">
                    <a:moveTo>
                      <a:pt x="108" y="187"/>
                    </a:moveTo>
                    <a:lnTo>
                      <a:pt x="40" y="187"/>
                    </a:lnTo>
                    <a:lnTo>
                      <a:pt x="47" y="191"/>
                    </a:lnTo>
                    <a:lnTo>
                      <a:pt x="52" y="205"/>
                    </a:lnTo>
                    <a:lnTo>
                      <a:pt x="53" y="215"/>
                    </a:lnTo>
                    <a:lnTo>
                      <a:pt x="53" y="383"/>
                    </a:lnTo>
                    <a:lnTo>
                      <a:pt x="16" y="439"/>
                    </a:lnTo>
                    <a:lnTo>
                      <a:pt x="0" y="441"/>
                    </a:lnTo>
                    <a:lnTo>
                      <a:pt x="0" y="450"/>
                    </a:lnTo>
                    <a:lnTo>
                      <a:pt x="157" y="450"/>
                    </a:lnTo>
                    <a:lnTo>
                      <a:pt x="157" y="441"/>
                    </a:lnTo>
                    <a:lnTo>
                      <a:pt x="143" y="439"/>
                    </a:lnTo>
                    <a:lnTo>
                      <a:pt x="131" y="437"/>
                    </a:lnTo>
                    <a:lnTo>
                      <a:pt x="108" y="383"/>
                    </a:lnTo>
                    <a:lnTo>
                      <a:pt x="108" y="187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44" name="Freeform 60"/>
              <p:cNvSpPr>
                <a:spLocks/>
              </p:cNvSpPr>
              <p:nvPr/>
            </p:nvSpPr>
            <p:spPr bwMode="auto">
              <a:xfrm>
                <a:off x="5039" y="2259"/>
                <a:ext cx="157" cy="451"/>
              </a:xfrm>
              <a:custGeom>
                <a:avLst/>
                <a:gdLst>
                  <a:gd name="T0" fmla="+- 0 5146 5039"/>
                  <a:gd name="T1" fmla="*/ T0 w 157"/>
                  <a:gd name="T2" fmla="+- 0 2405 2259"/>
                  <a:gd name="T3" fmla="*/ 2405 h 451"/>
                  <a:gd name="T4" fmla="+- 0 5145 5039"/>
                  <a:gd name="T5" fmla="*/ T4 w 157"/>
                  <a:gd name="T6" fmla="+- 0 2405 2259"/>
                  <a:gd name="T7" fmla="*/ 2405 h 451"/>
                  <a:gd name="T8" fmla="+- 0 5141 5039"/>
                  <a:gd name="T9" fmla="*/ T8 w 157"/>
                  <a:gd name="T10" fmla="+- 0 2407 2259"/>
                  <a:gd name="T11" fmla="*/ 2407 h 451"/>
                  <a:gd name="T12" fmla="+- 0 5135 5039"/>
                  <a:gd name="T13" fmla="*/ T12 w 157"/>
                  <a:gd name="T14" fmla="+- 0 2409 2259"/>
                  <a:gd name="T15" fmla="*/ 2409 h 451"/>
                  <a:gd name="T16" fmla="+- 0 5121 5039"/>
                  <a:gd name="T17" fmla="*/ T16 w 157"/>
                  <a:gd name="T18" fmla="+- 0 2415 2259"/>
                  <a:gd name="T19" fmla="*/ 2415 h 451"/>
                  <a:gd name="T20" fmla="+- 0 5104 5039"/>
                  <a:gd name="T21" fmla="*/ T20 w 157"/>
                  <a:gd name="T22" fmla="+- 0 2421 2259"/>
                  <a:gd name="T23" fmla="*/ 2421 h 451"/>
                  <a:gd name="T24" fmla="+- 0 5082 5039"/>
                  <a:gd name="T25" fmla="*/ T24 w 157"/>
                  <a:gd name="T26" fmla="+- 0 2428 2259"/>
                  <a:gd name="T27" fmla="*/ 2428 h 451"/>
                  <a:gd name="T28" fmla="+- 0 5042 5039"/>
                  <a:gd name="T29" fmla="*/ T28 w 157"/>
                  <a:gd name="T30" fmla="+- 0 2442 2259"/>
                  <a:gd name="T31" fmla="*/ 2442 h 451"/>
                  <a:gd name="T32" fmla="+- 0 5042 5039"/>
                  <a:gd name="T33" fmla="*/ T32 w 157"/>
                  <a:gd name="T34" fmla="+- 0 2452 2259"/>
                  <a:gd name="T35" fmla="*/ 2452 h 451"/>
                  <a:gd name="T36" fmla="+- 0 5053 5039"/>
                  <a:gd name="T37" fmla="*/ T36 w 157"/>
                  <a:gd name="T38" fmla="+- 0 2449 2259"/>
                  <a:gd name="T39" fmla="*/ 2449 h 451"/>
                  <a:gd name="T40" fmla="+- 0 5059 5039"/>
                  <a:gd name="T41" fmla="*/ T40 w 157"/>
                  <a:gd name="T42" fmla="+- 0 2447 2259"/>
                  <a:gd name="T43" fmla="*/ 2447 h 451"/>
                  <a:gd name="T44" fmla="+- 0 5064 5039"/>
                  <a:gd name="T45" fmla="*/ T44 w 157"/>
                  <a:gd name="T46" fmla="+- 0 2446 2259"/>
                  <a:gd name="T47" fmla="*/ 2446 h 451"/>
                  <a:gd name="T48" fmla="+- 0 5079 5039"/>
                  <a:gd name="T49" fmla="*/ T48 w 157"/>
                  <a:gd name="T50" fmla="+- 0 2446 2259"/>
                  <a:gd name="T51" fmla="*/ 2446 h 451"/>
                  <a:gd name="T52" fmla="+- 0 5147 5039"/>
                  <a:gd name="T53" fmla="*/ T52 w 157"/>
                  <a:gd name="T54" fmla="+- 0 2446 2259"/>
                  <a:gd name="T55" fmla="*/ 2446 h 451"/>
                  <a:gd name="T56" fmla="+- 0 5147 5039"/>
                  <a:gd name="T57" fmla="*/ T56 w 157"/>
                  <a:gd name="T58" fmla="+- 0 2409 2259"/>
                  <a:gd name="T59" fmla="*/ 2409 h 451"/>
                  <a:gd name="T60" fmla="+- 0 5147 5039"/>
                  <a:gd name="T61" fmla="*/ T60 w 157"/>
                  <a:gd name="T62" fmla="+- 0 2407 2259"/>
                  <a:gd name="T63" fmla="*/ 2407 h 451"/>
                  <a:gd name="T64" fmla="+- 0 5146 5039"/>
                  <a:gd name="T65" fmla="*/ T64 w 157"/>
                  <a:gd name="T66" fmla="+- 0 2405 2259"/>
                  <a:gd name="T67" fmla="*/ 2405 h 4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57" h="451">
                    <a:moveTo>
                      <a:pt x="107" y="146"/>
                    </a:moveTo>
                    <a:lnTo>
                      <a:pt x="106" y="146"/>
                    </a:lnTo>
                    <a:lnTo>
                      <a:pt x="102" y="148"/>
                    </a:lnTo>
                    <a:lnTo>
                      <a:pt x="96" y="150"/>
                    </a:lnTo>
                    <a:lnTo>
                      <a:pt x="82" y="156"/>
                    </a:lnTo>
                    <a:lnTo>
                      <a:pt x="65" y="162"/>
                    </a:lnTo>
                    <a:lnTo>
                      <a:pt x="43" y="169"/>
                    </a:lnTo>
                    <a:lnTo>
                      <a:pt x="3" y="183"/>
                    </a:lnTo>
                    <a:lnTo>
                      <a:pt x="3" y="193"/>
                    </a:lnTo>
                    <a:lnTo>
                      <a:pt x="14" y="190"/>
                    </a:lnTo>
                    <a:lnTo>
                      <a:pt x="20" y="188"/>
                    </a:lnTo>
                    <a:lnTo>
                      <a:pt x="25" y="187"/>
                    </a:lnTo>
                    <a:lnTo>
                      <a:pt x="40" y="187"/>
                    </a:lnTo>
                    <a:lnTo>
                      <a:pt x="108" y="187"/>
                    </a:lnTo>
                    <a:lnTo>
                      <a:pt x="108" y="150"/>
                    </a:lnTo>
                    <a:lnTo>
                      <a:pt x="108" y="148"/>
                    </a:lnTo>
                    <a:lnTo>
                      <a:pt x="107" y="146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</p:grpSp>
        <p:grpSp>
          <p:nvGrpSpPr>
            <p:cNvPr id="27" name="Group 51"/>
            <p:cNvGrpSpPr>
              <a:grpSpLocks/>
            </p:cNvGrpSpPr>
            <p:nvPr/>
          </p:nvGrpSpPr>
          <p:grpSpPr bwMode="auto">
            <a:xfrm>
              <a:off x="5226" y="2258"/>
              <a:ext cx="606" cy="457"/>
              <a:chOff x="5226" y="2258"/>
              <a:chExt cx="606" cy="457"/>
            </a:xfrm>
          </p:grpSpPr>
          <p:sp>
            <p:nvSpPr>
              <p:cNvPr id="35" name="Freeform 58"/>
              <p:cNvSpPr>
                <a:spLocks/>
              </p:cNvSpPr>
              <p:nvPr/>
            </p:nvSpPr>
            <p:spPr bwMode="auto">
              <a:xfrm>
                <a:off x="5226" y="2258"/>
                <a:ext cx="309" cy="457"/>
              </a:xfrm>
              <a:custGeom>
                <a:avLst/>
                <a:gdLst>
                  <a:gd name="T0" fmla="+- 0 5366 5226"/>
                  <a:gd name="T1" fmla="*/ T0 w 309"/>
                  <a:gd name="T2" fmla="+- 0 2404 2258"/>
                  <a:gd name="T3" fmla="*/ 2404 h 457"/>
                  <a:gd name="T4" fmla="+- 0 5288 5226"/>
                  <a:gd name="T5" fmla="*/ T4 w 309"/>
                  <a:gd name="T6" fmla="+- 0 2432 2258"/>
                  <a:gd name="T7" fmla="*/ 2432 h 457"/>
                  <a:gd name="T8" fmla="+- 0 5249 5226"/>
                  <a:gd name="T9" fmla="*/ T8 w 309"/>
                  <a:gd name="T10" fmla="+- 0 2481 2258"/>
                  <a:gd name="T11" fmla="*/ 2481 h 457"/>
                  <a:gd name="T12" fmla="+- 0 5228 5226"/>
                  <a:gd name="T13" fmla="*/ T12 w 309"/>
                  <a:gd name="T14" fmla="+- 0 2541 2258"/>
                  <a:gd name="T15" fmla="*/ 2541 h 457"/>
                  <a:gd name="T16" fmla="+- 0 5226 5226"/>
                  <a:gd name="T17" fmla="*/ T16 w 309"/>
                  <a:gd name="T18" fmla="+- 0 2574 2258"/>
                  <a:gd name="T19" fmla="*/ 2574 h 457"/>
                  <a:gd name="T20" fmla="+- 0 5228 5226"/>
                  <a:gd name="T21" fmla="*/ T20 w 309"/>
                  <a:gd name="T22" fmla="+- 0 2601 2258"/>
                  <a:gd name="T23" fmla="*/ 2601 h 457"/>
                  <a:gd name="T24" fmla="+- 0 5260 5226"/>
                  <a:gd name="T25" fmla="*/ T24 w 309"/>
                  <a:gd name="T26" fmla="+- 0 2673 2258"/>
                  <a:gd name="T27" fmla="*/ 2673 h 457"/>
                  <a:gd name="T28" fmla="+- 0 5322 5226"/>
                  <a:gd name="T29" fmla="*/ T28 w 309"/>
                  <a:gd name="T30" fmla="+- 0 2712 2258"/>
                  <a:gd name="T31" fmla="*/ 2712 h 457"/>
                  <a:gd name="T32" fmla="+- 0 5348 5226"/>
                  <a:gd name="T33" fmla="*/ T32 w 309"/>
                  <a:gd name="T34" fmla="+- 0 2715 2258"/>
                  <a:gd name="T35" fmla="*/ 2715 h 457"/>
                  <a:gd name="T36" fmla="+- 0 5364 5226"/>
                  <a:gd name="T37" fmla="*/ T36 w 309"/>
                  <a:gd name="T38" fmla="+- 0 2714 2258"/>
                  <a:gd name="T39" fmla="*/ 2714 h 457"/>
                  <a:gd name="T40" fmla="+- 0 5426 5226"/>
                  <a:gd name="T41" fmla="*/ T40 w 309"/>
                  <a:gd name="T42" fmla="+- 0 2682 2258"/>
                  <a:gd name="T43" fmla="*/ 2682 h 457"/>
                  <a:gd name="T44" fmla="+- 0 5427 5226"/>
                  <a:gd name="T45" fmla="*/ T44 w 309"/>
                  <a:gd name="T46" fmla="+- 0 2680 2258"/>
                  <a:gd name="T47" fmla="*/ 2680 h 457"/>
                  <a:gd name="T48" fmla="+- 0 5378 5226"/>
                  <a:gd name="T49" fmla="*/ T48 w 309"/>
                  <a:gd name="T50" fmla="+- 0 2680 2258"/>
                  <a:gd name="T51" fmla="*/ 2680 h 457"/>
                  <a:gd name="T52" fmla="+- 0 5356 5226"/>
                  <a:gd name="T53" fmla="*/ T52 w 309"/>
                  <a:gd name="T54" fmla="+- 0 2678 2258"/>
                  <a:gd name="T55" fmla="*/ 2678 h 457"/>
                  <a:gd name="T56" fmla="+- 0 5306 5226"/>
                  <a:gd name="T57" fmla="*/ T56 w 309"/>
                  <a:gd name="T58" fmla="+- 0 2639 2258"/>
                  <a:gd name="T59" fmla="*/ 2639 h 457"/>
                  <a:gd name="T60" fmla="+- 0 5284 5226"/>
                  <a:gd name="T61" fmla="*/ T60 w 309"/>
                  <a:gd name="T62" fmla="+- 0 2572 2258"/>
                  <a:gd name="T63" fmla="*/ 2572 h 457"/>
                  <a:gd name="T64" fmla="+- 0 5282 5226"/>
                  <a:gd name="T65" fmla="*/ T64 w 309"/>
                  <a:gd name="T66" fmla="+- 0 2547 2258"/>
                  <a:gd name="T67" fmla="*/ 2547 h 457"/>
                  <a:gd name="T68" fmla="+- 0 5284 5226"/>
                  <a:gd name="T69" fmla="*/ T68 w 309"/>
                  <a:gd name="T70" fmla="+- 0 2522 2258"/>
                  <a:gd name="T71" fmla="*/ 2522 h 457"/>
                  <a:gd name="T72" fmla="+- 0 5305 5226"/>
                  <a:gd name="T73" fmla="*/ T72 w 309"/>
                  <a:gd name="T74" fmla="+- 0 2458 2258"/>
                  <a:gd name="T75" fmla="*/ 2458 h 457"/>
                  <a:gd name="T76" fmla="+- 0 5368 5226"/>
                  <a:gd name="T77" fmla="*/ T76 w 309"/>
                  <a:gd name="T78" fmla="+- 0 2423 2258"/>
                  <a:gd name="T79" fmla="*/ 2423 h 457"/>
                  <a:gd name="T80" fmla="+- 0 5423 5226"/>
                  <a:gd name="T81" fmla="*/ T80 w 309"/>
                  <a:gd name="T82" fmla="+- 0 2423 2258"/>
                  <a:gd name="T83" fmla="*/ 2423 h 457"/>
                  <a:gd name="T84" fmla="+- 0 5418 5226"/>
                  <a:gd name="T85" fmla="*/ T84 w 309"/>
                  <a:gd name="T86" fmla="+- 0 2419 2258"/>
                  <a:gd name="T87" fmla="*/ 2419 h 457"/>
                  <a:gd name="T88" fmla="+- 0 5409 5226"/>
                  <a:gd name="T89" fmla="*/ T88 w 309"/>
                  <a:gd name="T90" fmla="+- 0 2414 2258"/>
                  <a:gd name="T91" fmla="*/ 2414 h 457"/>
                  <a:gd name="T92" fmla="+- 0 5399 5226"/>
                  <a:gd name="T93" fmla="*/ T92 w 309"/>
                  <a:gd name="T94" fmla="+- 0 2410 2258"/>
                  <a:gd name="T95" fmla="*/ 2410 h 457"/>
                  <a:gd name="T96" fmla="+- 0 5389 5226"/>
                  <a:gd name="T97" fmla="*/ T96 w 309"/>
                  <a:gd name="T98" fmla="+- 0 2407 2258"/>
                  <a:gd name="T99" fmla="*/ 2407 h 457"/>
                  <a:gd name="T100" fmla="+- 0 5378 5226"/>
                  <a:gd name="T101" fmla="*/ T100 w 309"/>
                  <a:gd name="T102" fmla="+- 0 2405 2258"/>
                  <a:gd name="T103" fmla="*/ 2405 h 457"/>
                  <a:gd name="T104" fmla="+- 0 5366 5226"/>
                  <a:gd name="T105" fmla="*/ T104 w 309"/>
                  <a:gd name="T106" fmla="+- 0 2404 2258"/>
                  <a:gd name="T107" fmla="*/ 2404 h 4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</a:cxnLst>
                <a:rect l="0" t="0" r="r" b="b"/>
                <a:pathLst>
                  <a:path w="309" h="457">
                    <a:moveTo>
                      <a:pt x="140" y="146"/>
                    </a:moveTo>
                    <a:lnTo>
                      <a:pt x="62" y="174"/>
                    </a:lnTo>
                    <a:lnTo>
                      <a:pt x="23" y="223"/>
                    </a:lnTo>
                    <a:lnTo>
                      <a:pt x="2" y="283"/>
                    </a:lnTo>
                    <a:lnTo>
                      <a:pt x="0" y="316"/>
                    </a:lnTo>
                    <a:lnTo>
                      <a:pt x="2" y="343"/>
                    </a:lnTo>
                    <a:lnTo>
                      <a:pt x="34" y="415"/>
                    </a:lnTo>
                    <a:lnTo>
                      <a:pt x="96" y="454"/>
                    </a:lnTo>
                    <a:lnTo>
                      <a:pt x="122" y="457"/>
                    </a:lnTo>
                    <a:lnTo>
                      <a:pt x="138" y="456"/>
                    </a:lnTo>
                    <a:lnTo>
                      <a:pt x="200" y="424"/>
                    </a:lnTo>
                    <a:lnTo>
                      <a:pt x="201" y="422"/>
                    </a:lnTo>
                    <a:lnTo>
                      <a:pt x="152" y="422"/>
                    </a:lnTo>
                    <a:lnTo>
                      <a:pt x="130" y="420"/>
                    </a:lnTo>
                    <a:lnTo>
                      <a:pt x="80" y="381"/>
                    </a:lnTo>
                    <a:lnTo>
                      <a:pt x="58" y="314"/>
                    </a:lnTo>
                    <a:lnTo>
                      <a:pt x="56" y="289"/>
                    </a:lnTo>
                    <a:lnTo>
                      <a:pt x="58" y="264"/>
                    </a:lnTo>
                    <a:lnTo>
                      <a:pt x="79" y="200"/>
                    </a:lnTo>
                    <a:lnTo>
                      <a:pt x="142" y="165"/>
                    </a:lnTo>
                    <a:lnTo>
                      <a:pt x="197" y="165"/>
                    </a:lnTo>
                    <a:lnTo>
                      <a:pt x="192" y="161"/>
                    </a:lnTo>
                    <a:lnTo>
                      <a:pt x="183" y="156"/>
                    </a:lnTo>
                    <a:lnTo>
                      <a:pt x="173" y="152"/>
                    </a:lnTo>
                    <a:lnTo>
                      <a:pt x="163" y="149"/>
                    </a:lnTo>
                    <a:lnTo>
                      <a:pt x="152" y="147"/>
                    </a:lnTo>
                    <a:lnTo>
                      <a:pt x="140" y="146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36" name="Freeform 57"/>
              <p:cNvSpPr>
                <a:spLocks/>
              </p:cNvSpPr>
              <p:nvPr/>
            </p:nvSpPr>
            <p:spPr bwMode="auto">
              <a:xfrm>
                <a:off x="5226" y="2258"/>
                <a:ext cx="309" cy="457"/>
              </a:xfrm>
              <a:custGeom>
                <a:avLst/>
                <a:gdLst>
                  <a:gd name="T0" fmla="+- 0 5534 5226"/>
                  <a:gd name="T1" fmla="*/ T0 w 309"/>
                  <a:gd name="T2" fmla="+- 0 2672 2258"/>
                  <a:gd name="T3" fmla="*/ 2672 h 457"/>
                  <a:gd name="T4" fmla="+- 0 5434 5226"/>
                  <a:gd name="T5" fmla="*/ T4 w 309"/>
                  <a:gd name="T6" fmla="+- 0 2672 2258"/>
                  <a:gd name="T7" fmla="*/ 2672 h 457"/>
                  <a:gd name="T8" fmla="+- 0 5434 5226"/>
                  <a:gd name="T9" fmla="*/ T8 w 309"/>
                  <a:gd name="T10" fmla="+- 0 2712 2258"/>
                  <a:gd name="T11" fmla="*/ 2712 h 457"/>
                  <a:gd name="T12" fmla="+- 0 5437 5226"/>
                  <a:gd name="T13" fmla="*/ T12 w 309"/>
                  <a:gd name="T14" fmla="+- 0 2715 2258"/>
                  <a:gd name="T15" fmla="*/ 2715 h 457"/>
                  <a:gd name="T16" fmla="+- 0 5487 5226"/>
                  <a:gd name="T17" fmla="*/ T16 w 309"/>
                  <a:gd name="T18" fmla="+- 0 2696 2258"/>
                  <a:gd name="T19" fmla="*/ 2696 h 457"/>
                  <a:gd name="T20" fmla="+- 0 5534 5226"/>
                  <a:gd name="T21" fmla="*/ T20 w 309"/>
                  <a:gd name="T22" fmla="+- 0 2680 2258"/>
                  <a:gd name="T23" fmla="*/ 2680 h 457"/>
                  <a:gd name="T24" fmla="+- 0 5534 5226"/>
                  <a:gd name="T25" fmla="*/ T24 w 309"/>
                  <a:gd name="T26" fmla="+- 0 2672 2258"/>
                  <a:gd name="T27" fmla="*/ 2672 h 4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09" h="457">
                    <a:moveTo>
                      <a:pt x="308" y="414"/>
                    </a:moveTo>
                    <a:lnTo>
                      <a:pt x="208" y="414"/>
                    </a:lnTo>
                    <a:lnTo>
                      <a:pt x="208" y="454"/>
                    </a:lnTo>
                    <a:lnTo>
                      <a:pt x="211" y="457"/>
                    </a:lnTo>
                    <a:lnTo>
                      <a:pt x="261" y="438"/>
                    </a:lnTo>
                    <a:lnTo>
                      <a:pt x="308" y="422"/>
                    </a:lnTo>
                    <a:lnTo>
                      <a:pt x="308" y="414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37" name="Freeform 56"/>
              <p:cNvSpPr>
                <a:spLocks/>
              </p:cNvSpPr>
              <p:nvPr/>
            </p:nvSpPr>
            <p:spPr bwMode="auto">
              <a:xfrm>
                <a:off x="5226" y="2258"/>
                <a:ext cx="309" cy="457"/>
              </a:xfrm>
              <a:custGeom>
                <a:avLst/>
                <a:gdLst>
                  <a:gd name="T0" fmla="+- 0 5423 5226"/>
                  <a:gd name="T1" fmla="*/ T0 w 309"/>
                  <a:gd name="T2" fmla="+- 0 2423 2258"/>
                  <a:gd name="T3" fmla="*/ 2423 h 457"/>
                  <a:gd name="T4" fmla="+- 0 5368 5226"/>
                  <a:gd name="T5" fmla="*/ T4 w 309"/>
                  <a:gd name="T6" fmla="+- 0 2423 2258"/>
                  <a:gd name="T7" fmla="*/ 2423 h 457"/>
                  <a:gd name="T8" fmla="+- 0 5379 5226"/>
                  <a:gd name="T9" fmla="*/ T8 w 309"/>
                  <a:gd name="T10" fmla="+- 0 2424 2258"/>
                  <a:gd name="T11" fmla="*/ 2424 h 457"/>
                  <a:gd name="T12" fmla="+- 0 5390 5226"/>
                  <a:gd name="T13" fmla="*/ T12 w 309"/>
                  <a:gd name="T14" fmla="+- 0 2427 2258"/>
                  <a:gd name="T15" fmla="*/ 2427 h 457"/>
                  <a:gd name="T16" fmla="+- 0 5433 5226"/>
                  <a:gd name="T17" fmla="*/ T16 w 309"/>
                  <a:gd name="T18" fmla="+- 0 2479 2258"/>
                  <a:gd name="T19" fmla="*/ 2479 h 457"/>
                  <a:gd name="T20" fmla="+- 0 5434 5226"/>
                  <a:gd name="T21" fmla="*/ T20 w 309"/>
                  <a:gd name="T22" fmla="+- 0 2499 2258"/>
                  <a:gd name="T23" fmla="*/ 2499 h 457"/>
                  <a:gd name="T24" fmla="+- 0 5434 5226"/>
                  <a:gd name="T25" fmla="*/ T24 w 309"/>
                  <a:gd name="T26" fmla="+- 0 2646 2258"/>
                  <a:gd name="T27" fmla="*/ 2646 h 457"/>
                  <a:gd name="T28" fmla="+- 0 5378 5226"/>
                  <a:gd name="T29" fmla="*/ T28 w 309"/>
                  <a:gd name="T30" fmla="+- 0 2680 2258"/>
                  <a:gd name="T31" fmla="*/ 2680 h 457"/>
                  <a:gd name="T32" fmla="+- 0 5427 5226"/>
                  <a:gd name="T33" fmla="*/ T32 w 309"/>
                  <a:gd name="T34" fmla="+- 0 2680 2258"/>
                  <a:gd name="T35" fmla="*/ 2680 h 457"/>
                  <a:gd name="T36" fmla="+- 0 5434 5226"/>
                  <a:gd name="T37" fmla="*/ T36 w 309"/>
                  <a:gd name="T38" fmla="+- 0 2672 2258"/>
                  <a:gd name="T39" fmla="*/ 2672 h 457"/>
                  <a:gd name="T40" fmla="+- 0 5534 5226"/>
                  <a:gd name="T41" fmla="*/ T40 w 309"/>
                  <a:gd name="T42" fmla="+- 0 2672 2258"/>
                  <a:gd name="T43" fmla="*/ 2672 h 457"/>
                  <a:gd name="T44" fmla="+- 0 5534 5226"/>
                  <a:gd name="T45" fmla="*/ T44 w 309"/>
                  <a:gd name="T46" fmla="+- 0 2670 2258"/>
                  <a:gd name="T47" fmla="*/ 2670 h 457"/>
                  <a:gd name="T48" fmla="+- 0 5505 5226"/>
                  <a:gd name="T49" fmla="*/ T48 w 309"/>
                  <a:gd name="T50" fmla="+- 0 2670 2258"/>
                  <a:gd name="T51" fmla="*/ 2670 h 457"/>
                  <a:gd name="T52" fmla="+- 0 5496 5226"/>
                  <a:gd name="T53" fmla="*/ T52 w 309"/>
                  <a:gd name="T54" fmla="+- 0 2667 2258"/>
                  <a:gd name="T55" fmla="*/ 2667 h 457"/>
                  <a:gd name="T56" fmla="+- 0 5489 5226"/>
                  <a:gd name="T57" fmla="*/ T56 w 309"/>
                  <a:gd name="T58" fmla="+- 0 2656 2258"/>
                  <a:gd name="T59" fmla="*/ 2656 h 457"/>
                  <a:gd name="T60" fmla="+- 0 5487 5226"/>
                  <a:gd name="T61" fmla="*/ T60 w 309"/>
                  <a:gd name="T62" fmla="+- 0 2646 2258"/>
                  <a:gd name="T63" fmla="*/ 2646 h 457"/>
                  <a:gd name="T64" fmla="+- 0 5488 5226"/>
                  <a:gd name="T65" fmla="*/ T64 w 309"/>
                  <a:gd name="T66" fmla="+- 0 2433 2258"/>
                  <a:gd name="T67" fmla="*/ 2433 h 457"/>
                  <a:gd name="T68" fmla="+- 0 5434 5226"/>
                  <a:gd name="T69" fmla="*/ T68 w 309"/>
                  <a:gd name="T70" fmla="+- 0 2433 2258"/>
                  <a:gd name="T71" fmla="*/ 2433 h 457"/>
                  <a:gd name="T72" fmla="+- 0 5426 5226"/>
                  <a:gd name="T73" fmla="*/ T72 w 309"/>
                  <a:gd name="T74" fmla="+- 0 2425 2258"/>
                  <a:gd name="T75" fmla="*/ 2425 h 457"/>
                  <a:gd name="T76" fmla="+- 0 5423 5226"/>
                  <a:gd name="T77" fmla="*/ T76 w 309"/>
                  <a:gd name="T78" fmla="+- 0 2423 2258"/>
                  <a:gd name="T79" fmla="*/ 2423 h 4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309" h="457">
                    <a:moveTo>
                      <a:pt x="197" y="165"/>
                    </a:moveTo>
                    <a:lnTo>
                      <a:pt x="142" y="165"/>
                    </a:lnTo>
                    <a:lnTo>
                      <a:pt x="153" y="166"/>
                    </a:lnTo>
                    <a:lnTo>
                      <a:pt x="164" y="169"/>
                    </a:lnTo>
                    <a:lnTo>
                      <a:pt x="207" y="221"/>
                    </a:lnTo>
                    <a:lnTo>
                      <a:pt x="208" y="241"/>
                    </a:lnTo>
                    <a:lnTo>
                      <a:pt x="208" y="388"/>
                    </a:lnTo>
                    <a:lnTo>
                      <a:pt x="152" y="422"/>
                    </a:lnTo>
                    <a:lnTo>
                      <a:pt x="201" y="422"/>
                    </a:lnTo>
                    <a:lnTo>
                      <a:pt x="208" y="414"/>
                    </a:lnTo>
                    <a:lnTo>
                      <a:pt x="308" y="414"/>
                    </a:lnTo>
                    <a:lnTo>
                      <a:pt x="308" y="412"/>
                    </a:lnTo>
                    <a:lnTo>
                      <a:pt x="279" y="412"/>
                    </a:lnTo>
                    <a:lnTo>
                      <a:pt x="270" y="409"/>
                    </a:lnTo>
                    <a:lnTo>
                      <a:pt x="263" y="398"/>
                    </a:lnTo>
                    <a:lnTo>
                      <a:pt x="261" y="388"/>
                    </a:lnTo>
                    <a:lnTo>
                      <a:pt x="262" y="175"/>
                    </a:lnTo>
                    <a:lnTo>
                      <a:pt x="208" y="175"/>
                    </a:lnTo>
                    <a:lnTo>
                      <a:pt x="200" y="167"/>
                    </a:lnTo>
                    <a:lnTo>
                      <a:pt x="197" y="165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38" name="Freeform 55"/>
              <p:cNvSpPr>
                <a:spLocks/>
              </p:cNvSpPr>
              <p:nvPr/>
            </p:nvSpPr>
            <p:spPr bwMode="auto">
              <a:xfrm>
                <a:off x="5226" y="2258"/>
                <a:ext cx="309" cy="457"/>
              </a:xfrm>
              <a:custGeom>
                <a:avLst/>
                <a:gdLst>
                  <a:gd name="T0" fmla="+- 0 5534 5226"/>
                  <a:gd name="T1" fmla="*/ T0 w 309"/>
                  <a:gd name="T2" fmla="+- 0 2669 2258"/>
                  <a:gd name="T3" fmla="*/ 2669 h 457"/>
                  <a:gd name="T4" fmla="+- 0 5532 5226"/>
                  <a:gd name="T5" fmla="*/ T4 w 309"/>
                  <a:gd name="T6" fmla="+- 0 2670 2258"/>
                  <a:gd name="T7" fmla="*/ 2670 h 457"/>
                  <a:gd name="T8" fmla="+- 0 5529 5226"/>
                  <a:gd name="T9" fmla="*/ T8 w 309"/>
                  <a:gd name="T10" fmla="+- 0 2670 2258"/>
                  <a:gd name="T11" fmla="*/ 2670 h 457"/>
                  <a:gd name="T12" fmla="+- 0 5505 5226"/>
                  <a:gd name="T13" fmla="*/ T12 w 309"/>
                  <a:gd name="T14" fmla="+- 0 2670 2258"/>
                  <a:gd name="T15" fmla="*/ 2670 h 457"/>
                  <a:gd name="T16" fmla="+- 0 5534 5226"/>
                  <a:gd name="T17" fmla="*/ T16 w 309"/>
                  <a:gd name="T18" fmla="+- 0 2670 2258"/>
                  <a:gd name="T19" fmla="*/ 2670 h 457"/>
                  <a:gd name="T20" fmla="+- 0 5534 5226"/>
                  <a:gd name="T21" fmla="*/ T20 w 309"/>
                  <a:gd name="T22" fmla="+- 0 2669 2258"/>
                  <a:gd name="T23" fmla="*/ 2669 h 4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09" h="457">
                    <a:moveTo>
                      <a:pt x="308" y="411"/>
                    </a:moveTo>
                    <a:lnTo>
                      <a:pt x="306" y="412"/>
                    </a:lnTo>
                    <a:lnTo>
                      <a:pt x="303" y="412"/>
                    </a:lnTo>
                    <a:lnTo>
                      <a:pt x="279" y="412"/>
                    </a:lnTo>
                    <a:lnTo>
                      <a:pt x="308" y="412"/>
                    </a:lnTo>
                    <a:lnTo>
                      <a:pt x="308" y="411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39" name="Freeform 54"/>
              <p:cNvSpPr>
                <a:spLocks/>
              </p:cNvSpPr>
              <p:nvPr/>
            </p:nvSpPr>
            <p:spPr bwMode="auto">
              <a:xfrm>
                <a:off x="5226" y="2258"/>
                <a:ext cx="309" cy="457"/>
              </a:xfrm>
              <a:custGeom>
                <a:avLst/>
                <a:gdLst>
                  <a:gd name="T0" fmla="+- 0 5489 5226"/>
                  <a:gd name="T1" fmla="*/ T0 w 309"/>
                  <a:gd name="T2" fmla="+- 0 2296 2258"/>
                  <a:gd name="T3" fmla="*/ 2296 h 457"/>
                  <a:gd name="T4" fmla="+- 0 5420 5226"/>
                  <a:gd name="T5" fmla="*/ T4 w 309"/>
                  <a:gd name="T6" fmla="+- 0 2296 2258"/>
                  <a:gd name="T7" fmla="*/ 2296 h 457"/>
                  <a:gd name="T8" fmla="+- 0 5427 5226"/>
                  <a:gd name="T9" fmla="*/ T8 w 309"/>
                  <a:gd name="T10" fmla="+- 0 2299 2258"/>
                  <a:gd name="T11" fmla="*/ 2299 h 457"/>
                  <a:gd name="T12" fmla="+- 0 5433 5226"/>
                  <a:gd name="T13" fmla="*/ T12 w 309"/>
                  <a:gd name="T14" fmla="+- 0 2308 2258"/>
                  <a:gd name="T15" fmla="*/ 2308 h 457"/>
                  <a:gd name="T16" fmla="+- 0 5434 5226"/>
                  <a:gd name="T17" fmla="*/ T16 w 309"/>
                  <a:gd name="T18" fmla="+- 0 2317 2258"/>
                  <a:gd name="T19" fmla="*/ 2317 h 457"/>
                  <a:gd name="T20" fmla="+- 0 5434 5226"/>
                  <a:gd name="T21" fmla="*/ T20 w 309"/>
                  <a:gd name="T22" fmla="+- 0 2433 2258"/>
                  <a:gd name="T23" fmla="*/ 2433 h 457"/>
                  <a:gd name="T24" fmla="+- 0 5488 5226"/>
                  <a:gd name="T25" fmla="*/ T24 w 309"/>
                  <a:gd name="T26" fmla="+- 0 2433 2258"/>
                  <a:gd name="T27" fmla="*/ 2433 h 457"/>
                  <a:gd name="T28" fmla="+- 0 5488 5226"/>
                  <a:gd name="T29" fmla="*/ T28 w 309"/>
                  <a:gd name="T30" fmla="+- 0 2369 2258"/>
                  <a:gd name="T31" fmla="*/ 2369 h 457"/>
                  <a:gd name="T32" fmla="+- 0 5488 5226"/>
                  <a:gd name="T33" fmla="*/ T32 w 309"/>
                  <a:gd name="T34" fmla="+- 0 2343 2258"/>
                  <a:gd name="T35" fmla="*/ 2343 h 457"/>
                  <a:gd name="T36" fmla="+- 0 5489 5226"/>
                  <a:gd name="T37" fmla="*/ T36 w 309"/>
                  <a:gd name="T38" fmla="+- 0 2296 2258"/>
                  <a:gd name="T39" fmla="*/ 2296 h 4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309" h="457">
                    <a:moveTo>
                      <a:pt x="263" y="38"/>
                    </a:moveTo>
                    <a:lnTo>
                      <a:pt x="194" y="38"/>
                    </a:lnTo>
                    <a:lnTo>
                      <a:pt x="201" y="41"/>
                    </a:lnTo>
                    <a:lnTo>
                      <a:pt x="207" y="50"/>
                    </a:lnTo>
                    <a:lnTo>
                      <a:pt x="208" y="59"/>
                    </a:lnTo>
                    <a:lnTo>
                      <a:pt x="208" y="175"/>
                    </a:lnTo>
                    <a:lnTo>
                      <a:pt x="262" y="175"/>
                    </a:lnTo>
                    <a:lnTo>
                      <a:pt x="262" y="111"/>
                    </a:lnTo>
                    <a:lnTo>
                      <a:pt x="262" y="85"/>
                    </a:lnTo>
                    <a:lnTo>
                      <a:pt x="263" y="38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40" name="Freeform 53"/>
              <p:cNvSpPr>
                <a:spLocks/>
              </p:cNvSpPr>
              <p:nvPr/>
            </p:nvSpPr>
            <p:spPr bwMode="auto">
              <a:xfrm>
                <a:off x="5226" y="2258"/>
                <a:ext cx="309" cy="457"/>
              </a:xfrm>
              <a:custGeom>
                <a:avLst/>
                <a:gdLst>
                  <a:gd name="T0" fmla="+- 0 5487 5226"/>
                  <a:gd name="T1" fmla="*/ T0 w 309"/>
                  <a:gd name="T2" fmla="+- 0 2258 2258"/>
                  <a:gd name="T3" fmla="*/ 2258 h 457"/>
                  <a:gd name="T4" fmla="+- 0 5480 5226"/>
                  <a:gd name="T5" fmla="*/ T4 w 309"/>
                  <a:gd name="T6" fmla="+- 0 2261 2258"/>
                  <a:gd name="T7" fmla="*/ 2261 h 457"/>
                  <a:gd name="T8" fmla="+- 0 5474 5226"/>
                  <a:gd name="T9" fmla="*/ T8 w 309"/>
                  <a:gd name="T10" fmla="+- 0 2263 2258"/>
                  <a:gd name="T11" fmla="*/ 2263 h 457"/>
                  <a:gd name="T12" fmla="+- 0 5470 5226"/>
                  <a:gd name="T13" fmla="*/ T12 w 309"/>
                  <a:gd name="T14" fmla="+- 0 2264 2258"/>
                  <a:gd name="T15" fmla="*/ 2264 h 457"/>
                  <a:gd name="T16" fmla="+- 0 5463 5226"/>
                  <a:gd name="T17" fmla="*/ T16 w 309"/>
                  <a:gd name="T18" fmla="+- 0 2267 2258"/>
                  <a:gd name="T19" fmla="*/ 2267 h 457"/>
                  <a:gd name="T20" fmla="+- 0 5455 5226"/>
                  <a:gd name="T21" fmla="*/ T20 w 309"/>
                  <a:gd name="T22" fmla="+- 0 2269 2258"/>
                  <a:gd name="T23" fmla="*/ 2269 h 457"/>
                  <a:gd name="T24" fmla="+- 0 5426 5226"/>
                  <a:gd name="T25" fmla="*/ T24 w 309"/>
                  <a:gd name="T26" fmla="+- 0 2278 2258"/>
                  <a:gd name="T27" fmla="*/ 2278 h 457"/>
                  <a:gd name="T28" fmla="+- 0 5389 5226"/>
                  <a:gd name="T29" fmla="*/ T28 w 309"/>
                  <a:gd name="T30" fmla="+- 0 2287 2258"/>
                  <a:gd name="T31" fmla="*/ 2287 h 457"/>
                  <a:gd name="T32" fmla="+- 0 5389 5226"/>
                  <a:gd name="T33" fmla="*/ T32 w 309"/>
                  <a:gd name="T34" fmla="+- 0 2298 2258"/>
                  <a:gd name="T35" fmla="*/ 2298 h 457"/>
                  <a:gd name="T36" fmla="+- 0 5402 5226"/>
                  <a:gd name="T37" fmla="*/ T36 w 309"/>
                  <a:gd name="T38" fmla="+- 0 2296 2258"/>
                  <a:gd name="T39" fmla="*/ 2296 h 457"/>
                  <a:gd name="T40" fmla="+- 0 5420 5226"/>
                  <a:gd name="T41" fmla="*/ T40 w 309"/>
                  <a:gd name="T42" fmla="+- 0 2296 2258"/>
                  <a:gd name="T43" fmla="*/ 2296 h 457"/>
                  <a:gd name="T44" fmla="+- 0 5489 5226"/>
                  <a:gd name="T45" fmla="*/ T44 w 309"/>
                  <a:gd name="T46" fmla="+- 0 2296 2258"/>
                  <a:gd name="T47" fmla="*/ 2296 h 457"/>
                  <a:gd name="T48" fmla="+- 0 5489 5226"/>
                  <a:gd name="T49" fmla="*/ T48 w 309"/>
                  <a:gd name="T50" fmla="+- 0 2259 2258"/>
                  <a:gd name="T51" fmla="*/ 2259 h 457"/>
                  <a:gd name="T52" fmla="+- 0 5487 5226"/>
                  <a:gd name="T53" fmla="*/ T52 w 309"/>
                  <a:gd name="T54" fmla="+- 0 2258 2258"/>
                  <a:gd name="T55" fmla="*/ 2258 h 4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309" h="457">
                    <a:moveTo>
                      <a:pt x="261" y="0"/>
                    </a:moveTo>
                    <a:lnTo>
                      <a:pt x="254" y="3"/>
                    </a:lnTo>
                    <a:lnTo>
                      <a:pt x="248" y="5"/>
                    </a:lnTo>
                    <a:lnTo>
                      <a:pt x="244" y="6"/>
                    </a:lnTo>
                    <a:lnTo>
                      <a:pt x="237" y="9"/>
                    </a:lnTo>
                    <a:lnTo>
                      <a:pt x="229" y="11"/>
                    </a:lnTo>
                    <a:lnTo>
                      <a:pt x="200" y="20"/>
                    </a:lnTo>
                    <a:lnTo>
                      <a:pt x="163" y="29"/>
                    </a:lnTo>
                    <a:lnTo>
                      <a:pt x="163" y="40"/>
                    </a:lnTo>
                    <a:lnTo>
                      <a:pt x="176" y="38"/>
                    </a:lnTo>
                    <a:lnTo>
                      <a:pt x="194" y="38"/>
                    </a:lnTo>
                    <a:lnTo>
                      <a:pt x="263" y="38"/>
                    </a:lnTo>
                    <a:lnTo>
                      <a:pt x="263" y="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pic>
            <p:nvPicPr>
              <p:cNvPr id="41" name="Picture 5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4" y="2403"/>
                <a:ext cx="268" cy="3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" name="Group 44"/>
            <p:cNvGrpSpPr>
              <a:grpSpLocks/>
            </p:cNvGrpSpPr>
            <p:nvPr/>
          </p:nvGrpSpPr>
          <p:grpSpPr bwMode="auto">
            <a:xfrm>
              <a:off x="5849" y="2258"/>
              <a:ext cx="309" cy="457"/>
              <a:chOff x="5849" y="2258"/>
              <a:chExt cx="309" cy="457"/>
            </a:xfrm>
          </p:grpSpPr>
          <p:sp>
            <p:nvSpPr>
              <p:cNvPr id="29" name="Freeform 50"/>
              <p:cNvSpPr>
                <a:spLocks/>
              </p:cNvSpPr>
              <p:nvPr/>
            </p:nvSpPr>
            <p:spPr bwMode="auto">
              <a:xfrm>
                <a:off x="5849" y="2258"/>
                <a:ext cx="309" cy="457"/>
              </a:xfrm>
              <a:custGeom>
                <a:avLst/>
                <a:gdLst>
                  <a:gd name="T0" fmla="+- 0 5989 5849"/>
                  <a:gd name="T1" fmla="*/ T0 w 309"/>
                  <a:gd name="T2" fmla="+- 0 2404 2258"/>
                  <a:gd name="T3" fmla="*/ 2404 h 457"/>
                  <a:gd name="T4" fmla="+- 0 5911 5849"/>
                  <a:gd name="T5" fmla="*/ T4 w 309"/>
                  <a:gd name="T6" fmla="+- 0 2432 2258"/>
                  <a:gd name="T7" fmla="*/ 2432 h 457"/>
                  <a:gd name="T8" fmla="+- 0 5872 5849"/>
                  <a:gd name="T9" fmla="*/ T8 w 309"/>
                  <a:gd name="T10" fmla="+- 0 2481 2258"/>
                  <a:gd name="T11" fmla="*/ 2481 h 457"/>
                  <a:gd name="T12" fmla="+- 0 5851 5849"/>
                  <a:gd name="T13" fmla="*/ T12 w 309"/>
                  <a:gd name="T14" fmla="+- 0 2541 2258"/>
                  <a:gd name="T15" fmla="*/ 2541 h 457"/>
                  <a:gd name="T16" fmla="+- 0 5849 5849"/>
                  <a:gd name="T17" fmla="*/ T16 w 309"/>
                  <a:gd name="T18" fmla="+- 0 2574 2258"/>
                  <a:gd name="T19" fmla="*/ 2574 h 457"/>
                  <a:gd name="T20" fmla="+- 0 5851 5849"/>
                  <a:gd name="T21" fmla="*/ T20 w 309"/>
                  <a:gd name="T22" fmla="+- 0 2601 2258"/>
                  <a:gd name="T23" fmla="*/ 2601 h 457"/>
                  <a:gd name="T24" fmla="+- 0 5883 5849"/>
                  <a:gd name="T25" fmla="*/ T24 w 309"/>
                  <a:gd name="T26" fmla="+- 0 2673 2258"/>
                  <a:gd name="T27" fmla="*/ 2673 h 457"/>
                  <a:gd name="T28" fmla="+- 0 5946 5849"/>
                  <a:gd name="T29" fmla="*/ T28 w 309"/>
                  <a:gd name="T30" fmla="+- 0 2712 2258"/>
                  <a:gd name="T31" fmla="*/ 2712 h 457"/>
                  <a:gd name="T32" fmla="+- 0 5972 5849"/>
                  <a:gd name="T33" fmla="*/ T32 w 309"/>
                  <a:gd name="T34" fmla="+- 0 2715 2258"/>
                  <a:gd name="T35" fmla="*/ 2715 h 457"/>
                  <a:gd name="T36" fmla="+- 0 5987 5849"/>
                  <a:gd name="T37" fmla="*/ T36 w 309"/>
                  <a:gd name="T38" fmla="+- 0 2714 2258"/>
                  <a:gd name="T39" fmla="*/ 2714 h 457"/>
                  <a:gd name="T40" fmla="+- 0 6049 5849"/>
                  <a:gd name="T41" fmla="*/ T40 w 309"/>
                  <a:gd name="T42" fmla="+- 0 2682 2258"/>
                  <a:gd name="T43" fmla="*/ 2682 h 457"/>
                  <a:gd name="T44" fmla="+- 0 6050 5849"/>
                  <a:gd name="T45" fmla="*/ T44 w 309"/>
                  <a:gd name="T46" fmla="+- 0 2680 2258"/>
                  <a:gd name="T47" fmla="*/ 2680 h 457"/>
                  <a:gd name="T48" fmla="+- 0 6001 5849"/>
                  <a:gd name="T49" fmla="*/ T48 w 309"/>
                  <a:gd name="T50" fmla="+- 0 2680 2258"/>
                  <a:gd name="T51" fmla="*/ 2680 h 457"/>
                  <a:gd name="T52" fmla="+- 0 5979 5849"/>
                  <a:gd name="T53" fmla="*/ T52 w 309"/>
                  <a:gd name="T54" fmla="+- 0 2678 2258"/>
                  <a:gd name="T55" fmla="*/ 2678 h 457"/>
                  <a:gd name="T56" fmla="+- 0 5930 5849"/>
                  <a:gd name="T57" fmla="*/ T56 w 309"/>
                  <a:gd name="T58" fmla="+- 0 2639 2258"/>
                  <a:gd name="T59" fmla="*/ 2639 h 457"/>
                  <a:gd name="T60" fmla="+- 0 5907 5849"/>
                  <a:gd name="T61" fmla="*/ T60 w 309"/>
                  <a:gd name="T62" fmla="+- 0 2572 2258"/>
                  <a:gd name="T63" fmla="*/ 2572 h 457"/>
                  <a:gd name="T64" fmla="+- 0 5906 5849"/>
                  <a:gd name="T65" fmla="*/ T64 w 309"/>
                  <a:gd name="T66" fmla="+- 0 2547 2258"/>
                  <a:gd name="T67" fmla="*/ 2547 h 457"/>
                  <a:gd name="T68" fmla="+- 0 5907 5849"/>
                  <a:gd name="T69" fmla="*/ T68 w 309"/>
                  <a:gd name="T70" fmla="+- 0 2522 2258"/>
                  <a:gd name="T71" fmla="*/ 2522 h 457"/>
                  <a:gd name="T72" fmla="+- 0 5928 5849"/>
                  <a:gd name="T73" fmla="*/ T72 w 309"/>
                  <a:gd name="T74" fmla="+- 0 2458 2258"/>
                  <a:gd name="T75" fmla="*/ 2458 h 457"/>
                  <a:gd name="T76" fmla="+- 0 5991 5849"/>
                  <a:gd name="T77" fmla="*/ T76 w 309"/>
                  <a:gd name="T78" fmla="+- 0 2423 2258"/>
                  <a:gd name="T79" fmla="*/ 2423 h 457"/>
                  <a:gd name="T80" fmla="+- 0 6046 5849"/>
                  <a:gd name="T81" fmla="*/ T80 w 309"/>
                  <a:gd name="T82" fmla="+- 0 2423 2258"/>
                  <a:gd name="T83" fmla="*/ 2423 h 457"/>
                  <a:gd name="T84" fmla="+- 0 6041 5849"/>
                  <a:gd name="T85" fmla="*/ T84 w 309"/>
                  <a:gd name="T86" fmla="+- 0 2419 2258"/>
                  <a:gd name="T87" fmla="*/ 2419 h 457"/>
                  <a:gd name="T88" fmla="+- 0 6033 5849"/>
                  <a:gd name="T89" fmla="*/ T88 w 309"/>
                  <a:gd name="T90" fmla="+- 0 2414 2258"/>
                  <a:gd name="T91" fmla="*/ 2414 h 457"/>
                  <a:gd name="T92" fmla="+- 0 6023 5849"/>
                  <a:gd name="T93" fmla="*/ T92 w 309"/>
                  <a:gd name="T94" fmla="+- 0 2410 2258"/>
                  <a:gd name="T95" fmla="*/ 2410 h 457"/>
                  <a:gd name="T96" fmla="+- 0 6012 5849"/>
                  <a:gd name="T97" fmla="*/ T96 w 309"/>
                  <a:gd name="T98" fmla="+- 0 2407 2258"/>
                  <a:gd name="T99" fmla="*/ 2407 h 457"/>
                  <a:gd name="T100" fmla="+- 0 6001 5849"/>
                  <a:gd name="T101" fmla="*/ T100 w 309"/>
                  <a:gd name="T102" fmla="+- 0 2405 2258"/>
                  <a:gd name="T103" fmla="*/ 2405 h 457"/>
                  <a:gd name="T104" fmla="+- 0 5989 5849"/>
                  <a:gd name="T105" fmla="*/ T104 w 309"/>
                  <a:gd name="T106" fmla="+- 0 2404 2258"/>
                  <a:gd name="T107" fmla="*/ 2404 h 4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</a:cxnLst>
                <a:rect l="0" t="0" r="r" b="b"/>
                <a:pathLst>
                  <a:path w="309" h="457">
                    <a:moveTo>
                      <a:pt x="140" y="146"/>
                    </a:moveTo>
                    <a:lnTo>
                      <a:pt x="62" y="174"/>
                    </a:lnTo>
                    <a:lnTo>
                      <a:pt x="23" y="223"/>
                    </a:lnTo>
                    <a:lnTo>
                      <a:pt x="2" y="283"/>
                    </a:lnTo>
                    <a:lnTo>
                      <a:pt x="0" y="316"/>
                    </a:lnTo>
                    <a:lnTo>
                      <a:pt x="2" y="343"/>
                    </a:lnTo>
                    <a:lnTo>
                      <a:pt x="34" y="415"/>
                    </a:lnTo>
                    <a:lnTo>
                      <a:pt x="97" y="454"/>
                    </a:lnTo>
                    <a:lnTo>
                      <a:pt x="123" y="457"/>
                    </a:lnTo>
                    <a:lnTo>
                      <a:pt x="138" y="456"/>
                    </a:lnTo>
                    <a:lnTo>
                      <a:pt x="200" y="424"/>
                    </a:lnTo>
                    <a:lnTo>
                      <a:pt x="201" y="422"/>
                    </a:lnTo>
                    <a:lnTo>
                      <a:pt x="152" y="422"/>
                    </a:lnTo>
                    <a:lnTo>
                      <a:pt x="130" y="420"/>
                    </a:lnTo>
                    <a:lnTo>
                      <a:pt x="81" y="381"/>
                    </a:lnTo>
                    <a:lnTo>
                      <a:pt x="58" y="314"/>
                    </a:lnTo>
                    <a:lnTo>
                      <a:pt x="57" y="289"/>
                    </a:lnTo>
                    <a:lnTo>
                      <a:pt x="58" y="264"/>
                    </a:lnTo>
                    <a:lnTo>
                      <a:pt x="79" y="200"/>
                    </a:lnTo>
                    <a:lnTo>
                      <a:pt x="142" y="165"/>
                    </a:lnTo>
                    <a:lnTo>
                      <a:pt x="197" y="165"/>
                    </a:lnTo>
                    <a:lnTo>
                      <a:pt x="192" y="161"/>
                    </a:lnTo>
                    <a:lnTo>
                      <a:pt x="184" y="156"/>
                    </a:lnTo>
                    <a:lnTo>
                      <a:pt x="174" y="152"/>
                    </a:lnTo>
                    <a:lnTo>
                      <a:pt x="163" y="149"/>
                    </a:lnTo>
                    <a:lnTo>
                      <a:pt x="152" y="147"/>
                    </a:lnTo>
                    <a:lnTo>
                      <a:pt x="140" y="146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30" name="Freeform 49"/>
              <p:cNvSpPr>
                <a:spLocks/>
              </p:cNvSpPr>
              <p:nvPr/>
            </p:nvSpPr>
            <p:spPr bwMode="auto">
              <a:xfrm>
                <a:off x="5849" y="2258"/>
                <a:ext cx="309" cy="457"/>
              </a:xfrm>
              <a:custGeom>
                <a:avLst/>
                <a:gdLst>
                  <a:gd name="T0" fmla="+- 0 6157 5849"/>
                  <a:gd name="T1" fmla="*/ T0 w 309"/>
                  <a:gd name="T2" fmla="+- 0 2672 2258"/>
                  <a:gd name="T3" fmla="*/ 2672 h 457"/>
                  <a:gd name="T4" fmla="+- 0 6058 5849"/>
                  <a:gd name="T5" fmla="*/ T4 w 309"/>
                  <a:gd name="T6" fmla="+- 0 2672 2258"/>
                  <a:gd name="T7" fmla="*/ 2672 h 457"/>
                  <a:gd name="T8" fmla="+- 0 6058 5849"/>
                  <a:gd name="T9" fmla="*/ T8 w 309"/>
                  <a:gd name="T10" fmla="+- 0 2712 2258"/>
                  <a:gd name="T11" fmla="*/ 2712 h 457"/>
                  <a:gd name="T12" fmla="+- 0 6060 5849"/>
                  <a:gd name="T13" fmla="*/ T12 w 309"/>
                  <a:gd name="T14" fmla="+- 0 2715 2258"/>
                  <a:gd name="T15" fmla="*/ 2715 h 457"/>
                  <a:gd name="T16" fmla="+- 0 6110 5849"/>
                  <a:gd name="T17" fmla="*/ T16 w 309"/>
                  <a:gd name="T18" fmla="+- 0 2696 2258"/>
                  <a:gd name="T19" fmla="*/ 2696 h 457"/>
                  <a:gd name="T20" fmla="+- 0 6157 5849"/>
                  <a:gd name="T21" fmla="*/ T20 w 309"/>
                  <a:gd name="T22" fmla="+- 0 2680 2258"/>
                  <a:gd name="T23" fmla="*/ 2680 h 457"/>
                  <a:gd name="T24" fmla="+- 0 6157 5849"/>
                  <a:gd name="T25" fmla="*/ T24 w 309"/>
                  <a:gd name="T26" fmla="+- 0 2672 2258"/>
                  <a:gd name="T27" fmla="*/ 2672 h 4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09" h="457">
                    <a:moveTo>
                      <a:pt x="308" y="414"/>
                    </a:moveTo>
                    <a:lnTo>
                      <a:pt x="209" y="414"/>
                    </a:lnTo>
                    <a:lnTo>
                      <a:pt x="209" y="454"/>
                    </a:lnTo>
                    <a:lnTo>
                      <a:pt x="211" y="457"/>
                    </a:lnTo>
                    <a:lnTo>
                      <a:pt x="261" y="438"/>
                    </a:lnTo>
                    <a:lnTo>
                      <a:pt x="308" y="422"/>
                    </a:lnTo>
                    <a:lnTo>
                      <a:pt x="308" y="414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31" name="Freeform 48"/>
              <p:cNvSpPr>
                <a:spLocks/>
              </p:cNvSpPr>
              <p:nvPr/>
            </p:nvSpPr>
            <p:spPr bwMode="auto">
              <a:xfrm>
                <a:off x="5849" y="2258"/>
                <a:ext cx="309" cy="457"/>
              </a:xfrm>
              <a:custGeom>
                <a:avLst/>
                <a:gdLst>
                  <a:gd name="T0" fmla="+- 0 6046 5849"/>
                  <a:gd name="T1" fmla="*/ T0 w 309"/>
                  <a:gd name="T2" fmla="+- 0 2423 2258"/>
                  <a:gd name="T3" fmla="*/ 2423 h 457"/>
                  <a:gd name="T4" fmla="+- 0 5991 5849"/>
                  <a:gd name="T5" fmla="*/ T4 w 309"/>
                  <a:gd name="T6" fmla="+- 0 2423 2258"/>
                  <a:gd name="T7" fmla="*/ 2423 h 457"/>
                  <a:gd name="T8" fmla="+- 0 6002 5849"/>
                  <a:gd name="T9" fmla="*/ T8 w 309"/>
                  <a:gd name="T10" fmla="+- 0 2424 2258"/>
                  <a:gd name="T11" fmla="*/ 2424 h 457"/>
                  <a:gd name="T12" fmla="+- 0 6013 5849"/>
                  <a:gd name="T13" fmla="*/ T12 w 309"/>
                  <a:gd name="T14" fmla="+- 0 2427 2258"/>
                  <a:gd name="T15" fmla="*/ 2427 h 457"/>
                  <a:gd name="T16" fmla="+- 0 6056 5849"/>
                  <a:gd name="T17" fmla="*/ T16 w 309"/>
                  <a:gd name="T18" fmla="+- 0 2479 2258"/>
                  <a:gd name="T19" fmla="*/ 2479 h 457"/>
                  <a:gd name="T20" fmla="+- 0 6057 5849"/>
                  <a:gd name="T21" fmla="*/ T20 w 309"/>
                  <a:gd name="T22" fmla="+- 0 2499 2258"/>
                  <a:gd name="T23" fmla="*/ 2499 h 457"/>
                  <a:gd name="T24" fmla="+- 0 6057 5849"/>
                  <a:gd name="T25" fmla="*/ T24 w 309"/>
                  <a:gd name="T26" fmla="+- 0 2646 2258"/>
                  <a:gd name="T27" fmla="*/ 2646 h 457"/>
                  <a:gd name="T28" fmla="+- 0 6001 5849"/>
                  <a:gd name="T29" fmla="*/ T28 w 309"/>
                  <a:gd name="T30" fmla="+- 0 2680 2258"/>
                  <a:gd name="T31" fmla="*/ 2680 h 457"/>
                  <a:gd name="T32" fmla="+- 0 6050 5849"/>
                  <a:gd name="T33" fmla="*/ T32 w 309"/>
                  <a:gd name="T34" fmla="+- 0 2680 2258"/>
                  <a:gd name="T35" fmla="*/ 2680 h 457"/>
                  <a:gd name="T36" fmla="+- 0 6058 5849"/>
                  <a:gd name="T37" fmla="*/ T36 w 309"/>
                  <a:gd name="T38" fmla="+- 0 2672 2258"/>
                  <a:gd name="T39" fmla="*/ 2672 h 457"/>
                  <a:gd name="T40" fmla="+- 0 6157 5849"/>
                  <a:gd name="T41" fmla="*/ T40 w 309"/>
                  <a:gd name="T42" fmla="+- 0 2672 2258"/>
                  <a:gd name="T43" fmla="*/ 2672 h 457"/>
                  <a:gd name="T44" fmla="+- 0 6157 5849"/>
                  <a:gd name="T45" fmla="*/ T44 w 309"/>
                  <a:gd name="T46" fmla="+- 0 2670 2258"/>
                  <a:gd name="T47" fmla="*/ 2670 h 457"/>
                  <a:gd name="T48" fmla="+- 0 6128 5849"/>
                  <a:gd name="T49" fmla="*/ T48 w 309"/>
                  <a:gd name="T50" fmla="+- 0 2670 2258"/>
                  <a:gd name="T51" fmla="*/ 2670 h 457"/>
                  <a:gd name="T52" fmla="+- 0 6119 5849"/>
                  <a:gd name="T53" fmla="*/ T52 w 309"/>
                  <a:gd name="T54" fmla="+- 0 2667 2258"/>
                  <a:gd name="T55" fmla="*/ 2667 h 457"/>
                  <a:gd name="T56" fmla="+- 0 6112 5849"/>
                  <a:gd name="T57" fmla="*/ T56 w 309"/>
                  <a:gd name="T58" fmla="+- 0 2656 2258"/>
                  <a:gd name="T59" fmla="*/ 2656 h 457"/>
                  <a:gd name="T60" fmla="+- 0 6110 5849"/>
                  <a:gd name="T61" fmla="*/ T60 w 309"/>
                  <a:gd name="T62" fmla="+- 0 2646 2258"/>
                  <a:gd name="T63" fmla="*/ 2646 h 457"/>
                  <a:gd name="T64" fmla="+- 0 6111 5849"/>
                  <a:gd name="T65" fmla="*/ T64 w 309"/>
                  <a:gd name="T66" fmla="+- 0 2433 2258"/>
                  <a:gd name="T67" fmla="*/ 2433 h 457"/>
                  <a:gd name="T68" fmla="+- 0 6058 5849"/>
                  <a:gd name="T69" fmla="*/ T68 w 309"/>
                  <a:gd name="T70" fmla="+- 0 2433 2258"/>
                  <a:gd name="T71" fmla="*/ 2433 h 457"/>
                  <a:gd name="T72" fmla="+- 0 6050 5849"/>
                  <a:gd name="T73" fmla="*/ T72 w 309"/>
                  <a:gd name="T74" fmla="+- 0 2425 2258"/>
                  <a:gd name="T75" fmla="*/ 2425 h 457"/>
                  <a:gd name="T76" fmla="+- 0 6046 5849"/>
                  <a:gd name="T77" fmla="*/ T76 w 309"/>
                  <a:gd name="T78" fmla="+- 0 2423 2258"/>
                  <a:gd name="T79" fmla="*/ 2423 h 4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309" h="457">
                    <a:moveTo>
                      <a:pt x="197" y="165"/>
                    </a:moveTo>
                    <a:lnTo>
                      <a:pt x="142" y="165"/>
                    </a:lnTo>
                    <a:lnTo>
                      <a:pt x="153" y="166"/>
                    </a:lnTo>
                    <a:lnTo>
                      <a:pt x="164" y="169"/>
                    </a:lnTo>
                    <a:lnTo>
                      <a:pt x="207" y="221"/>
                    </a:lnTo>
                    <a:lnTo>
                      <a:pt x="208" y="241"/>
                    </a:lnTo>
                    <a:lnTo>
                      <a:pt x="208" y="388"/>
                    </a:lnTo>
                    <a:lnTo>
                      <a:pt x="152" y="422"/>
                    </a:lnTo>
                    <a:lnTo>
                      <a:pt x="201" y="422"/>
                    </a:lnTo>
                    <a:lnTo>
                      <a:pt x="209" y="414"/>
                    </a:lnTo>
                    <a:lnTo>
                      <a:pt x="308" y="414"/>
                    </a:lnTo>
                    <a:lnTo>
                      <a:pt x="308" y="412"/>
                    </a:lnTo>
                    <a:lnTo>
                      <a:pt x="279" y="412"/>
                    </a:lnTo>
                    <a:lnTo>
                      <a:pt x="270" y="409"/>
                    </a:lnTo>
                    <a:lnTo>
                      <a:pt x="263" y="398"/>
                    </a:lnTo>
                    <a:lnTo>
                      <a:pt x="261" y="388"/>
                    </a:lnTo>
                    <a:lnTo>
                      <a:pt x="262" y="175"/>
                    </a:lnTo>
                    <a:lnTo>
                      <a:pt x="209" y="175"/>
                    </a:lnTo>
                    <a:lnTo>
                      <a:pt x="201" y="167"/>
                    </a:lnTo>
                    <a:lnTo>
                      <a:pt x="197" y="165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32" name="Freeform 47"/>
              <p:cNvSpPr>
                <a:spLocks/>
              </p:cNvSpPr>
              <p:nvPr/>
            </p:nvSpPr>
            <p:spPr bwMode="auto">
              <a:xfrm>
                <a:off x="5849" y="2258"/>
                <a:ext cx="309" cy="457"/>
              </a:xfrm>
              <a:custGeom>
                <a:avLst/>
                <a:gdLst>
                  <a:gd name="T0" fmla="+- 0 6157 5849"/>
                  <a:gd name="T1" fmla="*/ T0 w 309"/>
                  <a:gd name="T2" fmla="+- 0 2669 2258"/>
                  <a:gd name="T3" fmla="*/ 2669 h 457"/>
                  <a:gd name="T4" fmla="+- 0 6155 5849"/>
                  <a:gd name="T5" fmla="*/ T4 w 309"/>
                  <a:gd name="T6" fmla="+- 0 2670 2258"/>
                  <a:gd name="T7" fmla="*/ 2670 h 457"/>
                  <a:gd name="T8" fmla="+- 0 6152 5849"/>
                  <a:gd name="T9" fmla="*/ T8 w 309"/>
                  <a:gd name="T10" fmla="+- 0 2670 2258"/>
                  <a:gd name="T11" fmla="*/ 2670 h 457"/>
                  <a:gd name="T12" fmla="+- 0 6128 5849"/>
                  <a:gd name="T13" fmla="*/ T12 w 309"/>
                  <a:gd name="T14" fmla="+- 0 2670 2258"/>
                  <a:gd name="T15" fmla="*/ 2670 h 457"/>
                  <a:gd name="T16" fmla="+- 0 6157 5849"/>
                  <a:gd name="T17" fmla="*/ T16 w 309"/>
                  <a:gd name="T18" fmla="+- 0 2670 2258"/>
                  <a:gd name="T19" fmla="*/ 2670 h 457"/>
                  <a:gd name="T20" fmla="+- 0 6157 5849"/>
                  <a:gd name="T21" fmla="*/ T20 w 309"/>
                  <a:gd name="T22" fmla="+- 0 2669 2258"/>
                  <a:gd name="T23" fmla="*/ 2669 h 4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09" h="457">
                    <a:moveTo>
                      <a:pt x="308" y="411"/>
                    </a:moveTo>
                    <a:lnTo>
                      <a:pt x="306" y="412"/>
                    </a:lnTo>
                    <a:lnTo>
                      <a:pt x="303" y="412"/>
                    </a:lnTo>
                    <a:lnTo>
                      <a:pt x="279" y="412"/>
                    </a:lnTo>
                    <a:lnTo>
                      <a:pt x="308" y="412"/>
                    </a:lnTo>
                    <a:lnTo>
                      <a:pt x="308" y="411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33" name="Freeform 46"/>
              <p:cNvSpPr>
                <a:spLocks/>
              </p:cNvSpPr>
              <p:nvPr/>
            </p:nvSpPr>
            <p:spPr bwMode="auto">
              <a:xfrm>
                <a:off x="5849" y="2258"/>
                <a:ext cx="309" cy="457"/>
              </a:xfrm>
              <a:custGeom>
                <a:avLst/>
                <a:gdLst>
                  <a:gd name="T0" fmla="+- 0 6112 5849"/>
                  <a:gd name="T1" fmla="*/ T0 w 309"/>
                  <a:gd name="T2" fmla="+- 0 2296 2258"/>
                  <a:gd name="T3" fmla="*/ 2296 h 457"/>
                  <a:gd name="T4" fmla="+- 0 6043 5849"/>
                  <a:gd name="T5" fmla="*/ T4 w 309"/>
                  <a:gd name="T6" fmla="+- 0 2296 2258"/>
                  <a:gd name="T7" fmla="*/ 2296 h 457"/>
                  <a:gd name="T8" fmla="+- 0 6050 5849"/>
                  <a:gd name="T9" fmla="*/ T8 w 309"/>
                  <a:gd name="T10" fmla="+- 0 2299 2258"/>
                  <a:gd name="T11" fmla="*/ 2299 h 457"/>
                  <a:gd name="T12" fmla="+- 0 6056 5849"/>
                  <a:gd name="T13" fmla="*/ T12 w 309"/>
                  <a:gd name="T14" fmla="+- 0 2308 2258"/>
                  <a:gd name="T15" fmla="*/ 2308 h 457"/>
                  <a:gd name="T16" fmla="+- 0 6058 5849"/>
                  <a:gd name="T17" fmla="*/ T16 w 309"/>
                  <a:gd name="T18" fmla="+- 0 2317 2258"/>
                  <a:gd name="T19" fmla="*/ 2317 h 457"/>
                  <a:gd name="T20" fmla="+- 0 6058 5849"/>
                  <a:gd name="T21" fmla="*/ T20 w 309"/>
                  <a:gd name="T22" fmla="+- 0 2433 2258"/>
                  <a:gd name="T23" fmla="*/ 2433 h 457"/>
                  <a:gd name="T24" fmla="+- 0 6111 5849"/>
                  <a:gd name="T25" fmla="*/ T24 w 309"/>
                  <a:gd name="T26" fmla="+- 0 2433 2258"/>
                  <a:gd name="T27" fmla="*/ 2433 h 457"/>
                  <a:gd name="T28" fmla="+- 0 6111 5849"/>
                  <a:gd name="T29" fmla="*/ T28 w 309"/>
                  <a:gd name="T30" fmla="+- 0 2343 2258"/>
                  <a:gd name="T31" fmla="*/ 2343 h 457"/>
                  <a:gd name="T32" fmla="+- 0 6112 5849"/>
                  <a:gd name="T33" fmla="*/ T32 w 309"/>
                  <a:gd name="T34" fmla="+- 0 2296 2258"/>
                  <a:gd name="T35" fmla="*/ 2296 h 4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09" h="457">
                    <a:moveTo>
                      <a:pt x="263" y="38"/>
                    </a:moveTo>
                    <a:lnTo>
                      <a:pt x="194" y="38"/>
                    </a:lnTo>
                    <a:lnTo>
                      <a:pt x="201" y="41"/>
                    </a:lnTo>
                    <a:lnTo>
                      <a:pt x="207" y="50"/>
                    </a:lnTo>
                    <a:lnTo>
                      <a:pt x="209" y="59"/>
                    </a:lnTo>
                    <a:lnTo>
                      <a:pt x="209" y="175"/>
                    </a:lnTo>
                    <a:lnTo>
                      <a:pt x="262" y="175"/>
                    </a:lnTo>
                    <a:lnTo>
                      <a:pt x="262" y="85"/>
                    </a:lnTo>
                    <a:lnTo>
                      <a:pt x="263" y="38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34" name="Freeform 45"/>
              <p:cNvSpPr>
                <a:spLocks/>
              </p:cNvSpPr>
              <p:nvPr/>
            </p:nvSpPr>
            <p:spPr bwMode="auto">
              <a:xfrm>
                <a:off x="5849" y="2258"/>
                <a:ext cx="309" cy="457"/>
              </a:xfrm>
              <a:custGeom>
                <a:avLst/>
                <a:gdLst>
                  <a:gd name="T0" fmla="+- 0 6111 5849"/>
                  <a:gd name="T1" fmla="*/ T0 w 309"/>
                  <a:gd name="T2" fmla="+- 0 2258 2258"/>
                  <a:gd name="T3" fmla="*/ 2258 h 457"/>
                  <a:gd name="T4" fmla="+- 0 6103 5849"/>
                  <a:gd name="T5" fmla="*/ T4 w 309"/>
                  <a:gd name="T6" fmla="+- 0 2261 2258"/>
                  <a:gd name="T7" fmla="*/ 2261 h 457"/>
                  <a:gd name="T8" fmla="+- 0 6097 5849"/>
                  <a:gd name="T9" fmla="*/ T8 w 309"/>
                  <a:gd name="T10" fmla="+- 0 2263 2258"/>
                  <a:gd name="T11" fmla="*/ 2263 h 457"/>
                  <a:gd name="T12" fmla="+- 0 6094 5849"/>
                  <a:gd name="T13" fmla="*/ T12 w 309"/>
                  <a:gd name="T14" fmla="+- 0 2264 2258"/>
                  <a:gd name="T15" fmla="*/ 2264 h 457"/>
                  <a:gd name="T16" fmla="+- 0 6086 5849"/>
                  <a:gd name="T17" fmla="*/ T16 w 309"/>
                  <a:gd name="T18" fmla="+- 0 2267 2258"/>
                  <a:gd name="T19" fmla="*/ 2267 h 457"/>
                  <a:gd name="T20" fmla="+- 0 6078 5849"/>
                  <a:gd name="T21" fmla="*/ T20 w 309"/>
                  <a:gd name="T22" fmla="+- 0 2269 2258"/>
                  <a:gd name="T23" fmla="*/ 2269 h 457"/>
                  <a:gd name="T24" fmla="+- 0 6049 5849"/>
                  <a:gd name="T25" fmla="*/ T24 w 309"/>
                  <a:gd name="T26" fmla="+- 0 2278 2258"/>
                  <a:gd name="T27" fmla="*/ 2278 h 457"/>
                  <a:gd name="T28" fmla="+- 0 6013 5849"/>
                  <a:gd name="T29" fmla="*/ T28 w 309"/>
                  <a:gd name="T30" fmla="+- 0 2287 2258"/>
                  <a:gd name="T31" fmla="*/ 2287 h 457"/>
                  <a:gd name="T32" fmla="+- 0 6013 5849"/>
                  <a:gd name="T33" fmla="*/ T32 w 309"/>
                  <a:gd name="T34" fmla="+- 0 2298 2258"/>
                  <a:gd name="T35" fmla="*/ 2298 h 457"/>
                  <a:gd name="T36" fmla="+- 0 6026 5849"/>
                  <a:gd name="T37" fmla="*/ T36 w 309"/>
                  <a:gd name="T38" fmla="+- 0 2296 2258"/>
                  <a:gd name="T39" fmla="*/ 2296 h 457"/>
                  <a:gd name="T40" fmla="+- 0 6043 5849"/>
                  <a:gd name="T41" fmla="*/ T40 w 309"/>
                  <a:gd name="T42" fmla="+- 0 2296 2258"/>
                  <a:gd name="T43" fmla="*/ 2296 h 457"/>
                  <a:gd name="T44" fmla="+- 0 6112 5849"/>
                  <a:gd name="T45" fmla="*/ T44 w 309"/>
                  <a:gd name="T46" fmla="+- 0 2296 2258"/>
                  <a:gd name="T47" fmla="*/ 2296 h 457"/>
                  <a:gd name="T48" fmla="+- 0 6113 5849"/>
                  <a:gd name="T49" fmla="*/ T48 w 309"/>
                  <a:gd name="T50" fmla="+- 0 2259 2258"/>
                  <a:gd name="T51" fmla="*/ 2259 h 457"/>
                  <a:gd name="T52" fmla="+- 0 6111 5849"/>
                  <a:gd name="T53" fmla="*/ T52 w 309"/>
                  <a:gd name="T54" fmla="+- 0 2258 2258"/>
                  <a:gd name="T55" fmla="*/ 2258 h 4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309" h="457">
                    <a:moveTo>
                      <a:pt x="262" y="0"/>
                    </a:moveTo>
                    <a:lnTo>
                      <a:pt x="254" y="3"/>
                    </a:lnTo>
                    <a:lnTo>
                      <a:pt x="248" y="5"/>
                    </a:lnTo>
                    <a:lnTo>
                      <a:pt x="245" y="6"/>
                    </a:lnTo>
                    <a:lnTo>
                      <a:pt x="237" y="9"/>
                    </a:lnTo>
                    <a:lnTo>
                      <a:pt x="229" y="11"/>
                    </a:lnTo>
                    <a:lnTo>
                      <a:pt x="200" y="20"/>
                    </a:lnTo>
                    <a:lnTo>
                      <a:pt x="164" y="29"/>
                    </a:lnTo>
                    <a:lnTo>
                      <a:pt x="164" y="40"/>
                    </a:lnTo>
                    <a:lnTo>
                      <a:pt x="177" y="38"/>
                    </a:lnTo>
                    <a:lnTo>
                      <a:pt x="194" y="38"/>
                    </a:lnTo>
                    <a:lnTo>
                      <a:pt x="263" y="38"/>
                    </a:lnTo>
                    <a:lnTo>
                      <a:pt x="264" y="1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</p:grpSp>
      </p:grpSp>
      <p:grpSp>
        <p:nvGrpSpPr>
          <p:cNvPr id="61" name="Group 34"/>
          <p:cNvGrpSpPr>
            <a:grpSpLocks/>
          </p:cNvGrpSpPr>
          <p:nvPr/>
        </p:nvGrpSpPr>
        <p:grpSpPr bwMode="auto">
          <a:xfrm>
            <a:off x="991772" y="8517859"/>
            <a:ext cx="300025" cy="248279"/>
            <a:chOff x="2952" y="3050"/>
            <a:chExt cx="592" cy="459"/>
          </a:xfrm>
        </p:grpSpPr>
        <p:grpSp>
          <p:nvGrpSpPr>
            <p:cNvPr id="62" name="Group 35"/>
            <p:cNvGrpSpPr>
              <a:grpSpLocks/>
            </p:cNvGrpSpPr>
            <p:nvPr/>
          </p:nvGrpSpPr>
          <p:grpSpPr bwMode="auto">
            <a:xfrm>
              <a:off x="2952" y="3050"/>
              <a:ext cx="592" cy="459"/>
              <a:chOff x="2952" y="3050"/>
              <a:chExt cx="592" cy="459"/>
            </a:xfrm>
          </p:grpSpPr>
          <p:sp>
            <p:nvSpPr>
              <p:cNvPr id="63" name="Freeform 42"/>
              <p:cNvSpPr>
                <a:spLocks/>
              </p:cNvSpPr>
              <p:nvPr/>
            </p:nvSpPr>
            <p:spPr bwMode="auto">
              <a:xfrm>
                <a:off x="2952" y="3050"/>
                <a:ext cx="309" cy="457"/>
              </a:xfrm>
              <a:custGeom>
                <a:avLst/>
                <a:gdLst>
                  <a:gd name="T0" fmla="+- 0 3092 2952"/>
                  <a:gd name="T1" fmla="*/ T0 w 309"/>
                  <a:gd name="T2" fmla="+- 0 3197 3050"/>
                  <a:gd name="T3" fmla="*/ 3197 h 457"/>
                  <a:gd name="T4" fmla="+- 0 3014 2952"/>
                  <a:gd name="T5" fmla="*/ T4 w 309"/>
                  <a:gd name="T6" fmla="+- 0 3225 3050"/>
                  <a:gd name="T7" fmla="*/ 3225 h 457"/>
                  <a:gd name="T8" fmla="+- 0 2975 2952"/>
                  <a:gd name="T9" fmla="*/ T8 w 309"/>
                  <a:gd name="T10" fmla="+- 0 3273 3050"/>
                  <a:gd name="T11" fmla="*/ 3273 h 457"/>
                  <a:gd name="T12" fmla="+- 0 2954 2952"/>
                  <a:gd name="T13" fmla="*/ T12 w 309"/>
                  <a:gd name="T14" fmla="+- 0 3333 3050"/>
                  <a:gd name="T15" fmla="*/ 3333 h 457"/>
                  <a:gd name="T16" fmla="+- 0 2952 2952"/>
                  <a:gd name="T17" fmla="*/ T16 w 309"/>
                  <a:gd name="T18" fmla="+- 0 3367 3050"/>
                  <a:gd name="T19" fmla="*/ 3367 h 457"/>
                  <a:gd name="T20" fmla="+- 0 2954 2952"/>
                  <a:gd name="T21" fmla="*/ T20 w 309"/>
                  <a:gd name="T22" fmla="+- 0 3394 3050"/>
                  <a:gd name="T23" fmla="*/ 3394 h 457"/>
                  <a:gd name="T24" fmla="+- 0 2986 2952"/>
                  <a:gd name="T25" fmla="*/ T24 w 309"/>
                  <a:gd name="T26" fmla="+- 0 3465 3050"/>
                  <a:gd name="T27" fmla="*/ 3465 h 457"/>
                  <a:gd name="T28" fmla="+- 0 3048 2952"/>
                  <a:gd name="T29" fmla="*/ T28 w 309"/>
                  <a:gd name="T30" fmla="+- 0 3505 3050"/>
                  <a:gd name="T31" fmla="*/ 3505 h 457"/>
                  <a:gd name="T32" fmla="+- 0 3074 2952"/>
                  <a:gd name="T33" fmla="*/ T32 w 309"/>
                  <a:gd name="T34" fmla="+- 0 3507 3050"/>
                  <a:gd name="T35" fmla="*/ 3507 h 457"/>
                  <a:gd name="T36" fmla="+- 0 3089 2952"/>
                  <a:gd name="T37" fmla="*/ T36 w 309"/>
                  <a:gd name="T38" fmla="+- 0 3506 3050"/>
                  <a:gd name="T39" fmla="*/ 3506 h 457"/>
                  <a:gd name="T40" fmla="+- 0 3152 2952"/>
                  <a:gd name="T41" fmla="*/ T40 w 309"/>
                  <a:gd name="T42" fmla="+- 0 3474 3050"/>
                  <a:gd name="T43" fmla="*/ 3474 h 457"/>
                  <a:gd name="T44" fmla="+- 0 3153 2952"/>
                  <a:gd name="T45" fmla="*/ T44 w 309"/>
                  <a:gd name="T46" fmla="+- 0 3472 3050"/>
                  <a:gd name="T47" fmla="*/ 3472 h 457"/>
                  <a:gd name="T48" fmla="+- 0 3104 2952"/>
                  <a:gd name="T49" fmla="*/ T48 w 309"/>
                  <a:gd name="T50" fmla="+- 0 3472 3050"/>
                  <a:gd name="T51" fmla="*/ 3472 h 457"/>
                  <a:gd name="T52" fmla="+- 0 3082 2952"/>
                  <a:gd name="T53" fmla="*/ T52 w 309"/>
                  <a:gd name="T54" fmla="+- 0 3470 3050"/>
                  <a:gd name="T55" fmla="*/ 3470 h 457"/>
                  <a:gd name="T56" fmla="+- 0 3032 2952"/>
                  <a:gd name="T57" fmla="*/ T56 w 309"/>
                  <a:gd name="T58" fmla="+- 0 3432 3050"/>
                  <a:gd name="T59" fmla="*/ 3432 h 457"/>
                  <a:gd name="T60" fmla="+- 0 3010 2952"/>
                  <a:gd name="T61" fmla="*/ T60 w 309"/>
                  <a:gd name="T62" fmla="+- 0 3365 3050"/>
                  <a:gd name="T63" fmla="*/ 3365 h 457"/>
                  <a:gd name="T64" fmla="+- 0 3008 2952"/>
                  <a:gd name="T65" fmla="*/ T64 w 309"/>
                  <a:gd name="T66" fmla="+- 0 3339 3050"/>
                  <a:gd name="T67" fmla="*/ 3339 h 457"/>
                  <a:gd name="T68" fmla="+- 0 3010 2952"/>
                  <a:gd name="T69" fmla="*/ T68 w 309"/>
                  <a:gd name="T70" fmla="+- 0 3314 3050"/>
                  <a:gd name="T71" fmla="*/ 3314 h 457"/>
                  <a:gd name="T72" fmla="+- 0 3031 2952"/>
                  <a:gd name="T73" fmla="*/ T72 w 309"/>
                  <a:gd name="T74" fmla="+- 0 3251 3050"/>
                  <a:gd name="T75" fmla="*/ 3251 h 457"/>
                  <a:gd name="T76" fmla="+- 0 3094 2952"/>
                  <a:gd name="T77" fmla="*/ T76 w 309"/>
                  <a:gd name="T78" fmla="+- 0 3215 3050"/>
                  <a:gd name="T79" fmla="*/ 3215 h 457"/>
                  <a:gd name="T80" fmla="+- 0 3149 2952"/>
                  <a:gd name="T81" fmla="*/ T80 w 309"/>
                  <a:gd name="T82" fmla="+- 0 3215 3050"/>
                  <a:gd name="T83" fmla="*/ 3215 h 457"/>
                  <a:gd name="T84" fmla="+- 0 3144 2952"/>
                  <a:gd name="T85" fmla="*/ T84 w 309"/>
                  <a:gd name="T86" fmla="+- 0 3211 3050"/>
                  <a:gd name="T87" fmla="*/ 3211 h 457"/>
                  <a:gd name="T88" fmla="+- 0 3135 2952"/>
                  <a:gd name="T89" fmla="*/ T88 w 309"/>
                  <a:gd name="T90" fmla="+- 0 3207 3050"/>
                  <a:gd name="T91" fmla="*/ 3207 h 457"/>
                  <a:gd name="T92" fmla="+- 0 3125 2952"/>
                  <a:gd name="T93" fmla="*/ T92 w 309"/>
                  <a:gd name="T94" fmla="+- 0 3202 3050"/>
                  <a:gd name="T95" fmla="*/ 3202 h 457"/>
                  <a:gd name="T96" fmla="+- 0 3115 2952"/>
                  <a:gd name="T97" fmla="*/ T96 w 309"/>
                  <a:gd name="T98" fmla="+- 0 3199 3050"/>
                  <a:gd name="T99" fmla="*/ 3199 h 457"/>
                  <a:gd name="T100" fmla="+- 0 3104 2952"/>
                  <a:gd name="T101" fmla="*/ T100 w 309"/>
                  <a:gd name="T102" fmla="+- 0 3197 3050"/>
                  <a:gd name="T103" fmla="*/ 3197 h 457"/>
                  <a:gd name="T104" fmla="+- 0 3092 2952"/>
                  <a:gd name="T105" fmla="*/ T104 w 309"/>
                  <a:gd name="T106" fmla="+- 0 3197 3050"/>
                  <a:gd name="T107" fmla="*/ 3197 h 4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</a:cxnLst>
                <a:rect l="0" t="0" r="r" b="b"/>
                <a:pathLst>
                  <a:path w="309" h="457">
                    <a:moveTo>
                      <a:pt x="140" y="147"/>
                    </a:moveTo>
                    <a:lnTo>
                      <a:pt x="62" y="175"/>
                    </a:lnTo>
                    <a:lnTo>
                      <a:pt x="23" y="223"/>
                    </a:lnTo>
                    <a:lnTo>
                      <a:pt x="2" y="283"/>
                    </a:lnTo>
                    <a:lnTo>
                      <a:pt x="0" y="317"/>
                    </a:lnTo>
                    <a:lnTo>
                      <a:pt x="2" y="344"/>
                    </a:lnTo>
                    <a:lnTo>
                      <a:pt x="34" y="415"/>
                    </a:lnTo>
                    <a:lnTo>
                      <a:pt x="96" y="455"/>
                    </a:lnTo>
                    <a:lnTo>
                      <a:pt x="122" y="457"/>
                    </a:lnTo>
                    <a:lnTo>
                      <a:pt x="137" y="456"/>
                    </a:lnTo>
                    <a:lnTo>
                      <a:pt x="200" y="424"/>
                    </a:lnTo>
                    <a:lnTo>
                      <a:pt x="201" y="422"/>
                    </a:lnTo>
                    <a:lnTo>
                      <a:pt x="152" y="422"/>
                    </a:lnTo>
                    <a:lnTo>
                      <a:pt x="130" y="420"/>
                    </a:lnTo>
                    <a:lnTo>
                      <a:pt x="80" y="382"/>
                    </a:lnTo>
                    <a:lnTo>
                      <a:pt x="58" y="315"/>
                    </a:lnTo>
                    <a:lnTo>
                      <a:pt x="56" y="289"/>
                    </a:lnTo>
                    <a:lnTo>
                      <a:pt x="58" y="264"/>
                    </a:lnTo>
                    <a:lnTo>
                      <a:pt x="79" y="201"/>
                    </a:lnTo>
                    <a:lnTo>
                      <a:pt x="142" y="165"/>
                    </a:lnTo>
                    <a:lnTo>
                      <a:pt x="197" y="165"/>
                    </a:lnTo>
                    <a:lnTo>
                      <a:pt x="192" y="161"/>
                    </a:lnTo>
                    <a:lnTo>
                      <a:pt x="183" y="157"/>
                    </a:lnTo>
                    <a:lnTo>
                      <a:pt x="173" y="152"/>
                    </a:lnTo>
                    <a:lnTo>
                      <a:pt x="163" y="149"/>
                    </a:lnTo>
                    <a:lnTo>
                      <a:pt x="152" y="147"/>
                    </a:lnTo>
                    <a:lnTo>
                      <a:pt x="140" y="147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64" name="Freeform 41"/>
              <p:cNvSpPr>
                <a:spLocks/>
              </p:cNvSpPr>
              <p:nvPr/>
            </p:nvSpPr>
            <p:spPr bwMode="auto">
              <a:xfrm>
                <a:off x="2952" y="3050"/>
                <a:ext cx="309" cy="457"/>
              </a:xfrm>
              <a:custGeom>
                <a:avLst/>
                <a:gdLst>
                  <a:gd name="T0" fmla="+- 0 3260 2952"/>
                  <a:gd name="T1" fmla="*/ T0 w 309"/>
                  <a:gd name="T2" fmla="+- 0 3465 3050"/>
                  <a:gd name="T3" fmla="*/ 3465 h 457"/>
                  <a:gd name="T4" fmla="+- 0 3160 2952"/>
                  <a:gd name="T5" fmla="*/ T4 w 309"/>
                  <a:gd name="T6" fmla="+- 0 3465 3050"/>
                  <a:gd name="T7" fmla="*/ 3465 h 457"/>
                  <a:gd name="T8" fmla="+- 0 3160 2952"/>
                  <a:gd name="T9" fmla="*/ T8 w 309"/>
                  <a:gd name="T10" fmla="+- 0 3505 3050"/>
                  <a:gd name="T11" fmla="*/ 3505 h 457"/>
                  <a:gd name="T12" fmla="+- 0 3162 2952"/>
                  <a:gd name="T13" fmla="*/ T12 w 309"/>
                  <a:gd name="T14" fmla="+- 0 3507 3050"/>
                  <a:gd name="T15" fmla="*/ 3507 h 457"/>
                  <a:gd name="T16" fmla="+- 0 3213 2952"/>
                  <a:gd name="T17" fmla="*/ T16 w 309"/>
                  <a:gd name="T18" fmla="+- 0 3488 3050"/>
                  <a:gd name="T19" fmla="*/ 3488 h 457"/>
                  <a:gd name="T20" fmla="+- 0 3260 2952"/>
                  <a:gd name="T21" fmla="*/ T20 w 309"/>
                  <a:gd name="T22" fmla="+- 0 3472 3050"/>
                  <a:gd name="T23" fmla="*/ 3472 h 457"/>
                  <a:gd name="T24" fmla="+- 0 3260 2952"/>
                  <a:gd name="T25" fmla="*/ T24 w 309"/>
                  <a:gd name="T26" fmla="+- 0 3465 3050"/>
                  <a:gd name="T27" fmla="*/ 3465 h 4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09" h="457">
                    <a:moveTo>
                      <a:pt x="308" y="415"/>
                    </a:moveTo>
                    <a:lnTo>
                      <a:pt x="208" y="415"/>
                    </a:lnTo>
                    <a:lnTo>
                      <a:pt x="208" y="455"/>
                    </a:lnTo>
                    <a:lnTo>
                      <a:pt x="210" y="457"/>
                    </a:lnTo>
                    <a:lnTo>
                      <a:pt x="261" y="438"/>
                    </a:lnTo>
                    <a:lnTo>
                      <a:pt x="308" y="422"/>
                    </a:lnTo>
                    <a:lnTo>
                      <a:pt x="308" y="415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65" name="Freeform 40"/>
              <p:cNvSpPr>
                <a:spLocks/>
              </p:cNvSpPr>
              <p:nvPr/>
            </p:nvSpPr>
            <p:spPr bwMode="auto">
              <a:xfrm>
                <a:off x="2952" y="3050"/>
                <a:ext cx="309" cy="457"/>
              </a:xfrm>
              <a:custGeom>
                <a:avLst/>
                <a:gdLst>
                  <a:gd name="T0" fmla="+- 0 3149 2952"/>
                  <a:gd name="T1" fmla="*/ T0 w 309"/>
                  <a:gd name="T2" fmla="+- 0 3215 3050"/>
                  <a:gd name="T3" fmla="*/ 3215 h 457"/>
                  <a:gd name="T4" fmla="+- 0 3094 2952"/>
                  <a:gd name="T5" fmla="*/ T4 w 309"/>
                  <a:gd name="T6" fmla="+- 0 3215 3050"/>
                  <a:gd name="T7" fmla="*/ 3215 h 457"/>
                  <a:gd name="T8" fmla="+- 0 3105 2952"/>
                  <a:gd name="T9" fmla="*/ T8 w 309"/>
                  <a:gd name="T10" fmla="+- 0 3216 3050"/>
                  <a:gd name="T11" fmla="*/ 3216 h 457"/>
                  <a:gd name="T12" fmla="+- 0 3116 2952"/>
                  <a:gd name="T13" fmla="*/ T12 w 309"/>
                  <a:gd name="T14" fmla="+- 0 3219 3050"/>
                  <a:gd name="T15" fmla="*/ 3219 h 457"/>
                  <a:gd name="T16" fmla="+- 0 3159 2952"/>
                  <a:gd name="T17" fmla="*/ T16 w 309"/>
                  <a:gd name="T18" fmla="+- 0 3272 3050"/>
                  <a:gd name="T19" fmla="*/ 3272 h 457"/>
                  <a:gd name="T20" fmla="+- 0 3160 2952"/>
                  <a:gd name="T21" fmla="*/ T20 w 309"/>
                  <a:gd name="T22" fmla="+- 0 3291 3050"/>
                  <a:gd name="T23" fmla="*/ 3291 h 457"/>
                  <a:gd name="T24" fmla="+- 0 3160 2952"/>
                  <a:gd name="T25" fmla="*/ T24 w 309"/>
                  <a:gd name="T26" fmla="+- 0 3439 3050"/>
                  <a:gd name="T27" fmla="*/ 3439 h 457"/>
                  <a:gd name="T28" fmla="+- 0 3104 2952"/>
                  <a:gd name="T29" fmla="*/ T28 w 309"/>
                  <a:gd name="T30" fmla="+- 0 3472 3050"/>
                  <a:gd name="T31" fmla="*/ 3472 h 457"/>
                  <a:gd name="T32" fmla="+- 0 3153 2952"/>
                  <a:gd name="T33" fmla="*/ T32 w 309"/>
                  <a:gd name="T34" fmla="+- 0 3472 3050"/>
                  <a:gd name="T35" fmla="*/ 3472 h 457"/>
                  <a:gd name="T36" fmla="+- 0 3160 2952"/>
                  <a:gd name="T37" fmla="*/ T36 w 309"/>
                  <a:gd name="T38" fmla="+- 0 3465 3050"/>
                  <a:gd name="T39" fmla="*/ 3465 h 457"/>
                  <a:gd name="T40" fmla="+- 0 3260 2952"/>
                  <a:gd name="T41" fmla="*/ T40 w 309"/>
                  <a:gd name="T42" fmla="+- 0 3465 3050"/>
                  <a:gd name="T43" fmla="*/ 3465 h 457"/>
                  <a:gd name="T44" fmla="+- 0 3260 2952"/>
                  <a:gd name="T45" fmla="*/ T44 w 309"/>
                  <a:gd name="T46" fmla="+- 0 3462 3050"/>
                  <a:gd name="T47" fmla="*/ 3462 h 457"/>
                  <a:gd name="T48" fmla="+- 0 3231 2952"/>
                  <a:gd name="T49" fmla="*/ T48 w 309"/>
                  <a:gd name="T50" fmla="+- 0 3462 3050"/>
                  <a:gd name="T51" fmla="*/ 3462 h 457"/>
                  <a:gd name="T52" fmla="+- 0 3222 2952"/>
                  <a:gd name="T53" fmla="*/ T52 w 309"/>
                  <a:gd name="T54" fmla="+- 0 3460 3050"/>
                  <a:gd name="T55" fmla="*/ 3460 h 457"/>
                  <a:gd name="T56" fmla="+- 0 3215 2952"/>
                  <a:gd name="T57" fmla="*/ T56 w 309"/>
                  <a:gd name="T58" fmla="+- 0 3449 3050"/>
                  <a:gd name="T59" fmla="*/ 3449 h 457"/>
                  <a:gd name="T60" fmla="+- 0 3213 2952"/>
                  <a:gd name="T61" fmla="*/ T60 w 309"/>
                  <a:gd name="T62" fmla="+- 0 3439 3050"/>
                  <a:gd name="T63" fmla="*/ 3439 h 457"/>
                  <a:gd name="T64" fmla="+- 0 3214 2952"/>
                  <a:gd name="T65" fmla="*/ T64 w 309"/>
                  <a:gd name="T66" fmla="+- 0 3226 3050"/>
                  <a:gd name="T67" fmla="*/ 3226 h 457"/>
                  <a:gd name="T68" fmla="+- 0 3160 2952"/>
                  <a:gd name="T69" fmla="*/ T68 w 309"/>
                  <a:gd name="T70" fmla="+- 0 3226 3050"/>
                  <a:gd name="T71" fmla="*/ 3226 h 457"/>
                  <a:gd name="T72" fmla="+- 0 3152 2952"/>
                  <a:gd name="T73" fmla="*/ T72 w 309"/>
                  <a:gd name="T74" fmla="+- 0 3218 3050"/>
                  <a:gd name="T75" fmla="*/ 3218 h 457"/>
                  <a:gd name="T76" fmla="+- 0 3149 2952"/>
                  <a:gd name="T77" fmla="*/ T76 w 309"/>
                  <a:gd name="T78" fmla="+- 0 3215 3050"/>
                  <a:gd name="T79" fmla="*/ 3215 h 4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309" h="457">
                    <a:moveTo>
                      <a:pt x="197" y="165"/>
                    </a:moveTo>
                    <a:lnTo>
                      <a:pt x="142" y="165"/>
                    </a:lnTo>
                    <a:lnTo>
                      <a:pt x="153" y="166"/>
                    </a:lnTo>
                    <a:lnTo>
                      <a:pt x="164" y="169"/>
                    </a:lnTo>
                    <a:lnTo>
                      <a:pt x="207" y="222"/>
                    </a:lnTo>
                    <a:lnTo>
                      <a:pt x="208" y="241"/>
                    </a:lnTo>
                    <a:lnTo>
                      <a:pt x="208" y="389"/>
                    </a:lnTo>
                    <a:lnTo>
                      <a:pt x="152" y="422"/>
                    </a:lnTo>
                    <a:lnTo>
                      <a:pt x="201" y="422"/>
                    </a:lnTo>
                    <a:lnTo>
                      <a:pt x="208" y="415"/>
                    </a:lnTo>
                    <a:lnTo>
                      <a:pt x="308" y="415"/>
                    </a:lnTo>
                    <a:lnTo>
                      <a:pt x="308" y="412"/>
                    </a:lnTo>
                    <a:lnTo>
                      <a:pt x="279" y="412"/>
                    </a:lnTo>
                    <a:lnTo>
                      <a:pt x="270" y="410"/>
                    </a:lnTo>
                    <a:lnTo>
                      <a:pt x="263" y="399"/>
                    </a:lnTo>
                    <a:lnTo>
                      <a:pt x="261" y="389"/>
                    </a:lnTo>
                    <a:lnTo>
                      <a:pt x="262" y="176"/>
                    </a:lnTo>
                    <a:lnTo>
                      <a:pt x="208" y="176"/>
                    </a:lnTo>
                    <a:lnTo>
                      <a:pt x="200" y="168"/>
                    </a:lnTo>
                    <a:lnTo>
                      <a:pt x="197" y="165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66" name="Freeform 39"/>
              <p:cNvSpPr>
                <a:spLocks/>
              </p:cNvSpPr>
              <p:nvPr/>
            </p:nvSpPr>
            <p:spPr bwMode="auto">
              <a:xfrm>
                <a:off x="2952" y="3050"/>
                <a:ext cx="309" cy="457"/>
              </a:xfrm>
              <a:custGeom>
                <a:avLst/>
                <a:gdLst>
                  <a:gd name="T0" fmla="+- 0 3260 2952"/>
                  <a:gd name="T1" fmla="*/ T0 w 309"/>
                  <a:gd name="T2" fmla="+- 0 3462 3050"/>
                  <a:gd name="T3" fmla="*/ 3462 h 457"/>
                  <a:gd name="T4" fmla="+- 0 3257 2952"/>
                  <a:gd name="T5" fmla="*/ T4 w 309"/>
                  <a:gd name="T6" fmla="+- 0 3462 3050"/>
                  <a:gd name="T7" fmla="*/ 3462 h 457"/>
                  <a:gd name="T8" fmla="+- 0 3255 2952"/>
                  <a:gd name="T9" fmla="*/ T8 w 309"/>
                  <a:gd name="T10" fmla="+- 0 3462 3050"/>
                  <a:gd name="T11" fmla="*/ 3462 h 457"/>
                  <a:gd name="T12" fmla="+- 0 3231 2952"/>
                  <a:gd name="T13" fmla="*/ T12 w 309"/>
                  <a:gd name="T14" fmla="+- 0 3462 3050"/>
                  <a:gd name="T15" fmla="*/ 3462 h 457"/>
                  <a:gd name="T16" fmla="+- 0 3260 2952"/>
                  <a:gd name="T17" fmla="*/ T16 w 309"/>
                  <a:gd name="T18" fmla="+- 0 3462 3050"/>
                  <a:gd name="T19" fmla="*/ 3462 h 457"/>
                  <a:gd name="T20" fmla="+- 0 3260 2952"/>
                  <a:gd name="T21" fmla="*/ T20 w 309"/>
                  <a:gd name="T22" fmla="+- 0 3462 3050"/>
                  <a:gd name="T23" fmla="*/ 3462 h 4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09" h="457">
                    <a:moveTo>
                      <a:pt x="308" y="412"/>
                    </a:moveTo>
                    <a:lnTo>
                      <a:pt x="305" y="412"/>
                    </a:lnTo>
                    <a:lnTo>
                      <a:pt x="303" y="412"/>
                    </a:lnTo>
                    <a:lnTo>
                      <a:pt x="279" y="412"/>
                    </a:lnTo>
                    <a:lnTo>
                      <a:pt x="308" y="412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67" name="Freeform 38"/>
              <p:cNvSpPr>
                <a:spLocks/>
              </p:cNvSpPr>
              <p:nvPr/>
            </p:nvSpPr>
            <p:spPr bwMode="auto">
              <a:xfrm>
                <a:off x="2952" y="3050"/>
                <a:ext cx="309" cy="457"/>
              </a:xfrm>
              <a:custGeom>
                <a:avLst/>
                <a:gdLst>
                  <a:gd name="T0" fmla="+- 0 3215 2952"/>
                  <a:gd name="T1" fmla="*/ T0 w 309"/>
                  <a:gd name="T2" fmla="+- 0 3089 3050"/>
                  <a:gd name="T3" fmla="*/ 3089 h 457"/>
                  <a:gd name="T4" fmla="+- 0 3146 2952"/>
                  <a:gd name="T5" fmla="*/ T4 w 309"/>
                  <a:gd name="T6" fmla="+- 0 3089 3050"/>
                  <a:gd name="T7" fmla="*/ 3089 h 457"/>
                  <a:gd name="T8" fmla="+- 0 3153 2952"/>
                  <a:gd name="T9" fmla="*/ T8 w 309"/>
                  <a:gd name="T10" fmla="+- 0 3091 3050"/>
                  <a:gd name="T11" fmla="*/ 3091 h 457"/>
                  <a:gd name="T12" fmla="+- 0 3159 2952"/>
                  <a:gd name="T13" fmla="*/ T12 w 309"/>
                  <a:gd name="T14" fmla="+- 0 3101 3050"/>
                  <a:gd name="T15" fmla="*/ 3101 h 457"/>
                  <a:gd name="T16" fmla="+- 0 3160 2952"/>
                  <a:gd name="T17" fmla="*/ T16 w 309"/>
                  <a:gd name="T18" fmla="+- 0 3110 3050"/>
                  <a:gd name="T19" fmla="*/ 3110 h 457"/>
                  <a:gd name="T20" fmla="+- 0 3160 2952"/>
                  <a:gd name="T21" fmla="*/ T20 w 309"/>
                  <a:gd name="T22" fmla="+- 0 3226 3050"/>
                  <a:gd name="T23" fmla="*/ 3226 h 457"/>
                  <a:gd name="T24" fmla="+- 0 3214 2952"/>
                  <a:gd name="T25" fmla="*/ T24 w 309"/>
                  <a:gd name="T26" fmla="+- 0 3226 3050"/>
                  <a:gd name="T27" fmla="*/ 3226 h 457"/>
                  <a:gd name="T28" fmla="+- 0 3214 2952"/>
                  <a:gd name="T29" fmla="*/ T28 w 309"/>
                  <a:gd name="T30" fmla="+- 0 3161 3050"/>
                  <a:gd name="T31" fmla="*/ 3161 h 457"/>
                  <a:gd name="T32" fmla="+- 0 3214 2952"/>
                  <a:gd name="T33" fmla="*/ T32 w 309"/>
                  <a:gd name="T34" fmla="+- 0 3136 3050"/>
                  <a:gd name="T35" fmla="*/ 3136 h 457"/>
                  <a:gd name="T36" fmla="+- 0 3215 2952"/>
                  <a:gd name="T37" fmla="*/ T36 w 309"/>
                  <a:gd name="T38" fmla="+- 0 3089 3050"/>
                  <a:gd name="T39" fmla="*/ 3089 h 4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309" h="457">
                    <a:moveTo>
                      <a:pt x="263" y="39"/>
                    </a:moveTo>
                    <a:lnTo>
                      <a:pt x="194" y="39"/>
                    </a:lnTo>
                    <a:lnTo>
                      <a:pt x="201" y="41"/>
                    </a:lnTo>
                    <a:lnTo>
                      <a:pt x="207" y="51"/>
                    </a:lnTo>
                    <a:lnTo>
                      <a:pt x="208" y="60"/>
                    </a:lnTo>
                    <a:lnTo>
                      <a:pt x="208" y="176"/>
                    </a:lnTo>
                    <a:lnTo>
                      <a:pt x="262" y="176"/>
                    </a:lnTo>
                    <a:lnTo>
                      <a:pt x="262" y="111"/>
                    </a:lnTo>
                    <a:lnTo>
                      <a:pt x="262" y="86"/>
                    </a:lnTo>
                    <a:lnTo>
                      <a:pt x="263" y="39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68" name="Freeform 37"/>
              <p:cNvSpPr>
                <a:spLocks/>
              </p:cNvSpPr>
              <p:nvPr/>
            </p:nvSpPr>
            <p:spPr bwMode="auto">
              <a:xfrm>
                <a:off x="2952" y="3050"/>
                <a:ext cx="309" cy="457"/>
              </a:xfrm>
              <a:custGeom>
                <a:avLst/>
                <a:gdLst>
                  <a:gd name="T0" fmla="+- 0 3213 2952"/>
                  <a:gd name="T1" fmla="*/ T0 w 309"/>
                  <a:gd name="T2" fmla="+- 0 3050 3050"/>
                  <a:gd name="T3" fmla="*/ 3050 h 457"/>
                  <a:gd name="T4" fmla="+- 0 3205 2952"/>
                  <a:gd name="T5" fmla="*/ T4 w 309"/>
                  <a:gd name="T6" fmla="+- 0 3053 3050"/>
                  <a:gd name="T7" fmla="*/ 3053 h 457"/>
                  <a:gd name="T8" fmla="+- 0 3200 2952"/>
                  <a:gd name="T9" fmla="*/ T8 w 309"/>
                  <a:gd name="T10" fmla="+- 0 3056 3050"/>
                  <a:gd name="T11" fmla="*/ 3056 h 457"/>
                  <a:gd name="T12" fmla="+- 0 3196 2952"/>
                  <a:gd name="T13" fmla="*/ T12 w 309"/>
                  <a:gd name="T14" fmla="+- 0 3057 3050"/>
                  <a:gd name="T15" fmla="*/ 3057 h 457"/>
                  <a:gd name="T16" fmla="+- 0 3189 2952"/>
                  <a:gd name="T17" fmla="*/ T16 w 309"/>
                  <a:gd name="T18" fmla="+- 0 3059 3050"/>
                  <a:gd name="T19" fmla="*/ 3059 h 457"/>
                  <a:gd name="T20" fmla="+- 0 3181 2952"/>
                  <a:gd name="T21" fmla="*/ T20 w 309"/>
                  <a:gd name="T22" fmla="+- 0 3062 3050"/>
                  <a:gd name="T23" fmla="*/ 3062 h 457"/>
                  <a:gd name="T24" fmla="+- 0 3161 2952"/>
                  <a:gd name="T25" fmla="*/ T24 w 309"/>
                  <a:gd name="T26" fmla="+- 0 3067 3050"/>
                  <a:gd name="T27" fmla="*/ 3067 h 457"/>
                  <a:gd name="T28" fmla="+- 0 3152 2952"/>
                  <a:gd name="T29" fmla="*/ T28 w 309"/>
                  <a:gd name="T30" fmla="+- 0 3070 3050"/>
                  <a:gd name="T31" fmla="*/ 3070 h 457"/>
                  <a:gd name="T32" fmla="+- 0 3115 2952"/>
                  <a:gd name="T33" fmla="*/ T32 w 309"/>
                  <a:gd name="T34" fmla="+- 0 3079 3050"/>
                  <a:gd name="T35" fmla="*/ 3079 h 457"/>
                  <a:gd name="T36" fmla="+- 0 3115 2952"/>
                  <a:gd name="T37" fmla="*/ T36 w 309"/>
                  <a:gd name="T38" fmla="+- 0 3090 3050"/>
                  <a:gd name="T39" fmla="*/ 3090 h 457"/>
                  <a:gd name="T40" fmla="+- 0 3130 2952"/>
                  <a:gd name="T41" fmla="*/ T40 w 309"/>
                  <a:gd name="T42" fmla="+- 0 3089 3050"/>
                  <a:gd name="T43" fmla="*/ 3089 h 457"/>
                  <a:gd name="T44" fmla="+- 0 3215 2952"/>
                  <a:gd name="T45" fmla="*/ T44 w 309"/>
                  <a:gd name="T46" fmla="+- 0 3089 3050"/>
                  <a:gd name="T47" fmla="*/ 3089 h 457"/>
                  <a:gd name="T48" fmla="+- 0 3215 2952"/>
                  <a:gd name="T49" fmla="*/ T48 w 309"/>
                  <a:gd name="T50" fmla="+- 0 3051 3050"/>
                  <a:gd name="T51" fmla="*/ 3051 h 457"/>
                  <a:gd name="T52" fmla="+- 0 3213 2952"/>
                  <a:gd name="T53" fmla="*/ T52 w 309"/>
                  <a:gd name="T54" fmla="+- 0 3050 3050"/>
                  <a:gd name="T55" fmla="*/ 3050 h 4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309" h="457">
                    <a:moveTo>
                      <a:pt x="261" y="0"/>
                    </a:moveTo>
                    <a:lnTo>
                      <a:pt x="253" y="3"/>
                    </a:lnTo>
                    <a:lnTo>
                      <a:pt x="248" y="6"/>
                    </a:lnTo>
                    <a:lnTo>
                      <a:pt x="244" y="7"/>
                    </a:lnTo>
                    <a:lnTo>
                      <a:pt x="237" y="9"/>
                    </a:lnTo>
                    <a:lnTo>
                      <a:pt x="229" y="12"/>
                    </a:lnTo>
                    <a:lnTo>
                      <a:pt x="209" y="17"/>
                    </a:lnTo>
                    <a:lnTo>
                      <a:pt x="200" y="20"/>
                    </a:lnTo>
                    <a:lnTo>
                      <a:pt x="163" y="29"/>
                    </a:lnTo>
                    <a:lnTo>
                      <a:pt x="163" y="40"/>
                    </a:lnTo>
                    <a:lnTo>
                      <a:pt x="178" y="39"/>
                    </a:lnTo>
                    <a:lnTo>
                      <a:pt x="263" y="39"/>
                    </a:lnTo>
                    <a:lnTo>
                      <a:pt x="263" y="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pic>
            <p:nvPicPr>
              <p:cNvPr id="69" name="Picture 36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9" y="3199"/>
                <a:ext cx="265" cy="3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0" name="Group 14"/>
          <p:cNvGrpSpPr>
            <a:grpSpLocks/>
          </p:cNvGrpSpPr>
          <p:nvPr/>
        </p:nvGrpSpPr>
        <p:grpSpPr bwMode="auto">
          <a:xfrm>
            <a:off x="1371731" y="8503195"/>
            <a:ext cx="914696" cy="250491"/>
            <a:chOff x="3698" y="3049"/>
            <a:chExt cx="1712" cy="458"/>
          </a:xfrm>
        </p:grpSpPr>
        <p:grpSp>
          <p:nvGrpSpPr>
            <p:cNvPr id="71" name="Group 30"/>
            <p:cNvGrpSpPr>
              <a:grpSpLocks/>
            </p:cNvGrpSpPr>
            <p:nvPr/>
          </p:nvGrpSpPr>
          <p:grpSpPr bwMode="auto">
            <a:xfrm>
              <a:off x="3698" y="3057"/>
              <a:ext cx="457" cy="445"/>
              <a:chOff x="3698" y="3057"/>
              <a:chExt cx="457" cy="445"/>
            </a:xfrm>
          </p:grpSpPr>
          <p:sp>
            <p:nvSpPr>
              <p:cNvPr id="87" name="Freeform 33"/>
              <p:cNvSpPr>
                <a:spLocks/>
              </p:cNvSpPr>
              <p:nvPr/>
            </p:nvSpPr>
            <p:spPr bwMode="auto">
              <a:xfrm>
                <a:off x="3698" y="3057"/>
                <a:ext cx="457" cy="445"/>
              </a:xfrm>
              <a:custGeom>
                <a:avLst/>
                <a:gdLst>
                  <a:gd name="T0" fmla="+- 0 3930 3698"/>
                  <a:gd name="T1" fmla="*/ T0 w 457"/>
                  <a:gd name="T2" fmla="+- 0 3057 3057"/>
                  <a:gd name="T3" fmla="*/ 3057 h 445"/>
                  <a:gd name="T4" fmla="+- 0 3917 3698"/>
                  <a:gd name="T5" fmla="*/ T4 w 457"/>
                  <a:gd name="T6" fmla="+- 0 3057 3057"/>
                  <a:gd name="T7" fmla="*/ 3057 h 445"/>
                  <a:gd name="T8" fmla="+- 0 3780 3698"/>
                  <a:gd name="T9" fmla="*/ T8 w 457"/>
                  <a:gd name="T10" fmla="+- 0 3381 3057"/>
                  <a:gd name="T11" fmla="*/ 3381 h 445"/>
                  <a:gd name="T12" fmla="+- 0 3765 3698"/>
                  <a:gd name="T13" fmla="*/ T12 w 457"/>
                  <a:gd name="T14" fmla="+- 0 3414 3057"/>
                  <a:gd name="T15" fmla="*/ 3414 h 445"/>
                  <a:gd name="T16" fmla="+- 0 3736 3698"/>
                  <a:gd name="T17" fmla="*/ T16 w 457"/>
                  <a:gd name="T18" fmla="+- 0 3470 3057"/>
                  <a:gd name="T19" fmla="*/ 3470 h 445"/>
                  <a:gd name="T20" fmla="+- 0 3698 3698"/>
                  <a:gd name="T21" fmla="*/ T20 w 457"/>
                  <a:gd name="T22" fmla="+- 0 3489 3057"/>
                  <a:gd name="T23" fmla="*/ 3489 h 445"/>
                  <a:gd name="T24" fmla="+- 0 3698 3698"/>
                  <a:gd name="T25" fmla="*/ T24 w 457"/>
                  <a:gd name="T26" fmla="+- 0 3501 3057"/>
                  <a:gd name="T27" fmla="*/ 3501 h 445"/>
                  <a:gd name="T28" fmla="+- 0 3829 3698"/>
                  <a:gd name="T29" fmla="*/ T28 w 457"/>
                  <a:gd name="T30" fmla="+- 0 3501 3057"/>
                  <a:gd name="T31" fmla="*/ 3501 h 445"/>
                  <a:gd name="T32" fmla="+- 0 3829 3698"/>
                  <a:gd name="T33" fmla="*/ T32 w 457"/>
                  <a:gd name="T34" fmla="+- 0 3489 3057"/>
                  <a:gd name="T35" fmla="*/ 3489 h 445"/>
                  <a:gd name="T36" fmla="+- 0 3813 3698"/>
                  <a:gd name="T37" fmla="*/ T36 w 457"/>
                  <a:gd name="T38" fmla="+- 0 3488 3057"/>
                  <a:gd name="T39" fmla="*/ 3488 h 445"/>
                  <a:gd name="T40" fmla="+- 0 3803 3698"/>
                  <a:gd name="T41" fmla="*/ T40 w 457"/>
                  <a:gd name="T42" fmla="+- 0 3486 3057"/>
                  <a:gd name="T43" fmla="*/ 3486 h 445"/>
                  <a:gd name="T44" fmla="+- 0 3788 3698"/>
                  <a:gd name="T45" fmla="*/ T44 w 457"/>
                  <a:gd name="T46" fmla="+- 0 3479 3057"/>
                  <a:gd name="T47" fmla="*/ 3479 h 445"/>
                  <a:gd name="T48" fmla="+- 0 3784 3698"/>
                  <a:gd name="T49" fmla="*/ T48 w 457"/>
                  <a:gd name="T50" fmla="+- 0 3471 3057"/>
                  <a:gd name="T51" fmla="*/ 3471 h 445"/>
                  <a:gd name="T52" fmla="+- 0 3784 3698"/>
                  <a:gd name="T53" fmla="*/ T52 w 457"/>
                  <a:gd name="T54" fmla="+- 0 3455 3057"/>
                  <a:gd name="T55" fmla="*/ 3455 h 445"/>
                  <a:gd name="T56" fmla="+- 0 3808 3698"/>
                  <a:gd name="T57" fmla="*/ T56 w 457"/>
                  <a:gd name="T58" fmla="+- 0 3388 3057"/>
                  <a:gd name="T59" fmla="*/ 3388 h 445"/>
                  <a:gd name="T60" fmla="+- 0 4063 3698"/>
                  <a:gd name="T61" fmla="*/ T60 w 457"/>
                  <a:gd name="T62" fmla="+- 0 3358 3057"/>
                  <a:gd name="T63" fmla="*/ 3358 h 445"/>
                  <a:gd name="T64" fmla="+- 0 4051 3698"/>
                  <a:gd name="T65" fmla="*/ T64 w 457"/>
                  <a:gd name="T66" fmla="+- 0 3332 3057"/>
                  <a:gd name="T67" fmla="*/ 3332 h 445"/>
                  <a:gd name="T68" fmla="+- 0 3830 3698"/>
                  <a:gd name="T69" fmla="*/ T68 w 457"/>
                  <a:gd name="T70" fmla="+- 0 3332 3057"/>
                  <a:gd name="T71" fmla="*/ 3332 h 445"/>
                  <a:gd name="T72" fmla="+- 0 3906 3698"/>
                  <a:gd name="T73" fmla="*/ T72 w 457"/>
                  <a:gd name="T74" fmla="+- 0 3150 3057"/>
                  <a:gd name="T75" fmla="*/ 3150 h 445"/>
                  <a:gd name="T76" fmla="+- 0 3971 3698"/>
                  <a:gd name="T77" fmla="*/ T76 w 457"/>
                  <a:gd name="T78" fmla="+- 0 3150 3057"/>
                  <a:gd name="T79" fmla="*/ 3150 h 445"/>
                  <a:gd name="T80" fmla="+- 0 3930 3698"/>
                  <a:gd name="T81" fmla="*/ T80 w 457"/>
                  <a:gd name="T82" fmla="+- 0 3057 3057"/>
                  <a:gd name="T83" fmla="*/ 3057 h 4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457" h="445">
                    <a:moveTo>
                      <a:pt x="232" y="0"/>
                    </a:moveTo>
                    <a:lnTo>
                      <a:pt x="219" y="0"/>
                    </a:lnTo>
                    <a:lnTo>
                      <a:pt x="82" y="324"/>
                    </a:lnTo>
                    <a:lnTo>
                      <a:pt x="67" y="357"/>
                    </a:lnTo>
                    <a:lnTo>
                      <a:pt x="38" y="413"/>
                    </a:lnTo>
                    <a:lnTo>
                      <a:pt x="0" y="432"/>
                    </a:lnTo>
                    <a:lnTo>
                      <a:pt x="0" y="444"/>
                    </a:lnTo>
                    <a:lnTo>
                      <a:pt x="131" y="444"/>
                    </a:lnTo>
                    <a:lnTo>
                      <a:pt x="131" y="432"/>
                    </a:lnTo>
                    <a:lnTo>
                      <a:pt x="115" y="431"/>
                    </a:lnTo>
                    <a:lnTo>
                      <a:pt x="105" y="429"/>
                    </a:lnTo>
                    <a:lnTo>
                      <a:pt x="90" y="422"/>
                    </a:lnTo>
                    <a:lnTo>
                      <a:pt x="86" y="414"/>
                    </a:lnTo>
                    <a:lnTo>
                      <a:pt x="86" y="398"/>
                    </a:lnTo>
                    <a:lnTo>
                      <a:pt x="110" y="331"/>
                    </a:lnTo>
                    <a:lnTo>
                      <a:pt x="365" y="301"/>
                    </a:lnTo>
                    <a:lnTo>
                      <a:pt x="353" y="275"/>
                    </a:lnTo>
                    <a:lnTo>
                      <a:pt x="132" y="275"/>
                    </a:lnTo>
                    <a:lnTo>
                      <a:pt x="208" y="93"/>
                    </a:lnTo>
                    <a:lnTo>
                      <a:pt x="273" y="93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88" name="Freeform 32"/>
              <p:cNvSpPr>
                <a:spLocks/>
              </p:cNvSpPr>
              <p:nvPr/>
            </p:nvSpPr>
            <p:spPr bwMode="auto">
              <a:xfrm>
                <a:off x="3698" y="3057"/>
                <a:ext cx="457" cy="445"/>
              </a:xfrm>
              <a:custGeom>
                <a:avLst/>
                <a:gdLst>
                  <a:gd name="T0" fmla="+- 0 4063 3698"/>
                  <a:gd name="T1" fmla="*/ T0 w 457"/>
                  <a:gd name="T2" fmla="+- 0 3358 3057"/>
                  <a:gd name="T3" fmla="*/ 3358 h 445"/>
                  <a:gd name="T4" fmla="+- 0 3993 3698"/>
                  <a:gd name="T5" fmla="*/ T4 w 457"/>
                  <a:gd name="T6" fmla="+- 0 3358 3057"/>
                  <a:gd name="T7" fmla="*/ 3358 h 445"/>
                  <a:gd name="T8" fmla="+- 0 4020 3698"/>
                  <a:gd name="T9" fmla="*/ T8 w 457"/>
                  <a:gd name="T10" fmla="+- 0 3422 3057"/>
                  <a:gd name="T11" fmla="*/ 3422 h 445"/>
                  <a:gd name="T12" fmla="+- 0 4024 3698"/>
                  <a:gd name="T13" fmla="*/ T12 w 457"/>
                  <a:gd name="T14" fmla="+- 0 3431 3057"/>
                  <a:gd name="T15" fmla="*/ 3431 h 445"/>
                  <a:gd name="T16" fmla="+- 0 4027 3698"/>
                  <a:gd name="T17" fmla="*/ T16 w 457"/>
                  <a:gd name="T18" fmla="+- 0 3439 3057"/>
                  <a:gd name="T19" fmla="*/ 3439 h 445"/>
                  <a:gd name="T20" fmla="+- 0 4031 3698"/>
                  <a:gd name="T21" fmla="*/ T20 w 457"/>
                  <a:gd name="T22" fmla="+- 0 3456 3057"/>
                  <a:gd name="T23" fmla="*/ 3456 h 445"/>
                  <a:gd name="T24" fmla="+- 0 4032 3698"/>
                  <a:gd name="T25" fmla="*/ T24 w 457"/>
                  <a:gd name="T26" fmla="+- 0 3461 3057"/>
                  <a:gd name="T27" fmla="*/ 3461 h 445"/>
                  <a:gd name="T28" fmla="+- 0 4032 3698"/>
                  <a:gd name="T29" fmla="*/ T28 w 457"/>
                  <a:gd name="T30" fmla="+- 0 3474 3057"/>
                  <a:gd name="T31" fmla="*/ 3474 h 445"/>
                  <a:gd name="T32" fmla="+- 0 4029 3698"/>
                  <a:gd name="T33" fmla="*/ T32 w 457"/>
                  <a:gd name="T34" fmla="+- 0 3480 3057"/>
                  <a:gd name="T35" fmla="*/ 3480 h 445"/>
                  <a:gd name="T36" fmla="+- 0 4018 3698"/>
                  <a:gd name="T37" fmla="*/ T36 w 457"/>
                  <a:gd name="T38" fmla="+- 0 3485 3057"/>
                  <a:gd name="T39" fmla="*/ 3485 h 445"/>
                  <a:gd name="T40" fmla="+- 0 4006 3698"/>
                  <a:gd name="T41" fmla="*/ T40 w 457"/>
                  <a:gd name="T42" fmla="+- 0 3487 3057"/>
                  <a:gd name="T43" fmla="*/ 3487 h 445"/>
                  <a:gd name="T44" fmla="+- 0 3986 3698"/>
                  <a:gd name="T45" fmla="*/ T44 w 457"/>
                  <a:gd name="T46" fmla="+- 0 3489 3057"/>
                  <a:gd name="T47" fmla="*/ 3489 h 445"/>
                  <a:gd name="T48" fmla="+- 0 3986 3698"/>
                  <a:gd name="T49" fmla="*/ T48 w 457"/>
                  <a:gd name="T50" fmla="+- 0 3501 3057"/>
                  <a:gd name="T51" fmla="*/ 3501 h 445"/>
                  <a:gd name="T52" fmla="+- 0 4154 3698"/>
                  <a:gd name="T53" fmla="*/ T52 w 457"/>
                  <a:gd name="T54" fmla="+- 0 3501 3057"/>
                  <a:gd name="T55" fmla="*/ 3501 h 445"/>
                  <a:gd name="T56" fmla="+- 0 4154 3698"/>
                  <a:gd name="T57" fmla="*/ T56 w 457"/>
                  <a:gd name="T58" fmla="+- 0 3489 3057"/>
                  <a:gd name="T59" fmla="*/ 3489 h 445"/>
                  <a:gd name="T60" fmla="+- 0 4139 3698"/>
                  <a:gd name="T61" fmla="*/ T60 w 457"/>
                  <a:gd name="T62" fmla="+- 0 3487 3057"/>
                  <a:gd name="T63" fmla="*/ 3487 h 445"/>
                  <a:gd name="T64" fmla="+- 0 4128 3698"/>
                  <a:gd name="T65" fmla="*/ T64 w 457"/>
                  <a:gd name="T66" fmla="+- 0 3483 3057"/>
                  <a:gd name="T67" fmla="*/ 3483 h 445"/>
                  <a:gd name="T68" fmla="+- 0 4095 3698"/>
                  <a:gd name="T69" fmla="*/ T68 w 457"/>
                  <a:gd name="T70" fmla="+- 0 3431 3057"/>
                  <a:gd name="T71" fmla="*/ 3431 h 445"/>
                  <a:gd name="T72" fmla="+- 0 4063 3698"/>
                  <a:gd name="T73" fmla="*/ T72 w 457"/>
                  <a:gd name="T74" fmla="+- 0 3358 3057"/>
                  <a:gd name="T75" fmla="*/ 3358 h 4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</a:cxnLst>
                <a:rect l="0" t="0" r="r" b="b"/>
                <a:pathLst>
                  <a:path w="457" h="445">
                    <a:moveTo>
                      <a:pt x="365" y="301"/>
                    </a:moveTo>
                    <a:lnTo>
                      <a:pt x="295" y="301"/>
                    </a:lnTo>
                    <a:lnTo>
                      <a:pt x="322" y="365"/>
                    </a:lnTo>
                    <a:lnTo>
                      <a:pt x="326" y="374"/>
                    </a:lnTo>
                    <a:lnTo>
                      <a:pt x="329" y="382"/>
                    </a:lnTo>
                    <a:lnTo>
                      <a:pt x="333" y="399"/>
                    </a:lnTo>
                    <a:lnTo>
                      <a:pt x="334" y="404"/>
                    </a:lnTo>
                    <a:lnTo>
                      <a:pt x="334" y="417"/>
                    </a:lnTo>
                    <a:lnTo>
                      <a:pt x="331" y="423"/>
                    </a:lnTo>
                    <a:lnTo>
                      <a:pt x="320" y="428"/>
                    </a:lnTo>
                    <a:lnTo>
                      <a:pt x="308" y="430"/>
                    </a:lnTo>
                    <a:lnTo>
                      <a:pt x="288" y="432"/>
                    </a:lnTo>
                    <a:lnTo>
                      <a:pt x="288" y="444"/>
                    </a:lnTo>
                    <a:lnTo>
                      <a:pt x="456" y="444"/>
                    </a:lnTo>
                    <a:lnTo>
                      <a:pt x="456" y="432"/>
                    </a:lnTo>
                    <a:lnTo>
                      <a:pt x="441" y="430"/>
                    </a:lnTo>
                    <a:lnTo>
                      <a:pt x="430" y="426"/>
                    </a:lnTo>
                    <a:lnTo>
                      <a:pt x="397" y="374"/>
                    </a:lnTo>
                    <a:lnTo>
                      <a:pt x="365" y="301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89" name="Freeform 31"/>
              <p:cNvSpPr>
                <a:spLocks/>
              </p:cNvSpPr>
              <p:nvPr/>
            </p:nvSpPr>
            <p:spPr bwMode="auto">
              <a:xfrm>
                <a:off x="3698" y="3057"/>
                <a:ext cx="457" cy="445"/>
              </a:xfrm>
              <a:custGeom>
                <a:avLst/>
                <a:gdLst>
                  <a:gd name="T0" fmla="+- 0 3971 3698"/>
                  <a:gd name="T1" fmla="*/ T0 w 457"/>
                  <a:gd name="T2" fmla="+- 0 3150 3057"/>
                  <a:gd name="T3" fmla="*/ 3150 h 445"/>
                  <a:gd name="T4" fmla="+- 0 3906 3698"/>
                  <a:gd name="T5" fmla="*/ T4 w 457"/>
                  <a:gd name="T6" fmla="+- 0 3150 3057"/>
                  <a:gd name="T7" fmla="*/ 3150 h 445"/>
                  <a:gd name="T8" fmla="+- 0 3982 3698"/>
                  <a:gd name="T9" fmla="*/ T8 w 457"/>
                  <a:gd name="T10" fmla="+- 0 3332 3057"/>
                  <a:gd name="T11" fmla="*/ 3332 h 445"/>
                  <a:gd name="T12" fmla="+- 0 4051 3698"/>
                  <a:gd name="T13" fmla="*/ T12 w 457"/>
                  <a:gd name="T14" fmla="+- 0 3332 3057"/>
                  <a:gd name="T15" fmla="*/ 3332 h 445"/>
                  <a:gd name="T16" fmla="+- 0 3971 3698"/>
                  <a:gd name="T17" fmla="*/ T16 w 457"/>
                  <a:gd name="T18" fmla="+- 0 3150 3057"/>
                  <a:gd name="T19" fmla="*/ 3150 h 4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57" h="445">
                    <a:moveTo>
                      <a:pt x="273" y="93"/>
                    </a:moveTo>
                    <a:lnTo>
                      <a:pt x="208" y="93"/>
                    </a:lnTo>
                    <a:lnTo>
                      <a:pt x="284" y="275"/>
                    </a:lnTo>
                    <a:lnTo>
                      <a:pt x="353" y="275"/>
                    </a:lnTo>
                    <a:lnTo>
                      <a:pt x="273" y="93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</p:grpSp>
        <p:grpSp>
          <p:nvGrpSpPr>
            <p:cNvPr id="72" name="Group 25"/>
            <p:cNvGrpSpPr>
              <a:grpSpLocks/>
            </p:cNvGrpSpPr>
            <p:nvPr/>
          </p:nvGrpSpPr>
          <p:grpSpPr bwMode="auto">
            <a:xfrm>
              <a:off x="4177" y="3049"/>
              <a:ext cx="757" cy="458"/>
              <a:chOff x="4177" y="3049"/>
              <a:chExt cx="757" cy="458"/>
            </a:xfrm>
          </p:grpSpPr>
          <p:sp>
            <p:nvSpPr>
              <p:cNvPr id="83" name="Freeform 29"/>
              <p:cNvSpPr>
                <a:spLocks/>
              </p:cNvSpPr>
              <p:nvPr/>
            </p:nvSpPr>
            <p:spPr bwMode="auto">
              <a:xfrm>
                <a:off x="4177" y="3049"/>
                <a:ext cx="158" cy="453"/>
              </a:xfrm>
              <a:custGeom>
                <a:avLst/>
                <a:gdLst>
                  <a:gd name="T0" fmla="+- 0 4285 4177"/>
                  <a:gd name="T1" fmla="*/ T0 w 158"/>
                  <a:gd name="T2" fmla="+- 0 3086 3049"/>
                  <a:gd name="T3" fmla="*/ 3086 h 453"/>
                  <a:gd name="T4" fmla="+- 0 4213 4177"/>
                  <a:gd name="T5" fmla="*/ T4 w 158"/>
                  <a:gd name="T6" fmla="+- 0 3086 3049"/>
                  <a:gd name="T7" fmla="*/ 3086 h 453"/>
                  <a:gd name="T8" fmla="+- 0 4222 4177"/>
                  <a:gd name="T9" fmla="*/ T8 w 158"/>
                  <a:gd name="T10" fmla="+- 0 3091 3049"/>
                  <a:gd name="T11" fmla="*/ 3091 h 453"/>
                  <a:gd name="T12" fmla="+- 0 4226 4177"/>
                  <a:gd name="T13" fmla="*/ T12 w 158"/>
                  <a:gd name="T14" fmla="+- 0 3100 3049"/>
                  <a:gd name="T15" fmla="*/ 3100 h 453"/>
                  <a:gd name="T16" fmla="+- 0 4229 4177"/>
                  <a:gd name="T17" fmla="*/ T16 w 158"/>
                  <a:gd name="T18" fmla="+- 0 3105 3049"/>
                  <a:gd name="T19" fmla="*/ 3105 h 453"/>
                  <a:gd name="T20" fmla="+- 0 4230 4177"/>
                  <a:gd name="T21" fmla="*/ T20 w 158"/>
                  <a:gd name="T22" fmla="+- 0 3115 3049"/>
                  <a:gd name="T23" fmla="*/ 3115 h 453"/>
                  <a:gd name="T24" fmla="+- 0 4230 4177"/>
                  <a:gd name="T25" fmla="*/ T24 w 158"/>
                  <a:gd name="T26" fmla="+- 0 3462 3049"/>
                  <a:gd name="T27" fmla="*/ 3462 h 453"/>
                  <a:gd name="T28" fmla="+- 0 4178 4177"/>
                  <a:gd name="T29" fmla="*/ T28 w 158"/>
                  <a:gd name="T30" fmla="+- 0 3492 3049"/>
                  <a:gd name="T31" fmla="*/ 3492 h 453"/>
                  <a:gd name="T32" fmla="+- 0 4178 4177"/>
                  <a:gd name="T33" fmla="*/ T32 w 158"/>
                  <a:gd name="T34" fmla="+- 0 3501 3049"/>
                  <a:gd name="T35" fmla="*/ 3501 h 453"/>
                  <a:gd name="T36" fmla="+- 0 4334 4177"/>
                  <a:gd name="T37" fmla="*/ T36 w 158"/>
                  <a:gd name="T38" fmla="+- 0 3501 3049"/>
                  <a:gd name="T39" fmla="*/ 3501 h 453"/>
                  <a:gd name="T40" fmla="+- 0 4334 4177"/>
                  <a:gd name="T41" fmla="*/ T40 w 158"/>
                  <a:gd name="T42" fmla="+- 0 3492 3049"/>
                  <a:gd name="T43" fmla="*/ 3492 h 453"/>
                  <a:gd name="T44" fmla="+- 0 4321 4177"/>
                  <a:gd name="T45" fmla="*/ T44 w 158"/>
                  <a:gd name="T46" fmla="+- 0 3491 3049"/>
                  <a:gd name="T47" fmla="*/ 3491 h 453"/>
                  <a:gd name="T48" fmla="+- 0 4309 4177"/>
                  <a:gd name="T49" fmla="*/ T48 w 158"/>
                  <a:gd name="T50" fmla="+- 0 3488 3049"/>
                  <a:gd name="T51" fmla="*/ 3488 h 453"/>
                  <a:gd name="T52" fmla="+- 0 4301 4177"/>
                  <a:gd name="T53" fmla="*/ T52 w 158"/>
                  <a:gd name="T54" fmla="+- 0 3485 3049"/>
                  <a:gd name="T55" fmla="*/ 3485 h 453"/>
                  <a:gd name="T56" fmla="+- 0 4295 4177"/>
                  <a:gd name="T57" fmla="*/ T56 w 158"/>
                  <a:gd name="T58" fmla="+- 0 3482 3049"/>
                  <a:gd name="T59" fmla="*/ 3482 h 453"/>
                  <a:gd name="T60" fmla="+- 0 4288 4177"/>
                  <a:gd name="T61" fmla="*/ T60 w 158"/>
                  <a:gd name="T62" fmla="+- 0 3476 3049"/>
                  <a:gd name="T63" fmla="*/ 3476 h 453"/>
                  <a:gd name="T64" fmla="+- 0 4285 4177"/>
                  <a:gd name="T65" fmla="*/ T64 w 158"/>
                  <a:gd name="T66" fmla="+- 0 3464 3049"/>
                  <a:gd name="T67" fmla="*/ 3464 h 453"/>
                  <a:gd name="T68" fmla="+- 0 4285 4177"/>
                  <a:gd name="T69" fmla="*/ T68 w 158"/>
                  <a:gd name="T70" fmla="+- 0 3086 3049"/>
                  <a:gd name="T71" fmla="*/ 3086 h 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158" h="453">
                    <a:moveTo>
                      <a:pt x="108" y="37"/>
                    </a:moveTo>
                    <a:lnTo>
                      <a:pt x="36" y="37"/>
                    </a:lnTo>
                    <a:lnTo>
                      <a:pt x="45" y="42"/>
                    </a:lnTo>
                    <a:lnTo>
                      <a:pt x="49" y="51"/>
                    </a:lnTo>
                    <a:lnTo>
                      <a:pt x="52" y="56"/>
                    </a:lnTo>
                    <a:lnTo>
                      <a:pt x="53" y="66"/>
                    </a:lnTo>
                    <a:lnTo>
                      <a:pt x="53" y="413"/>
                    </a:lnTo>
                    <a:lnTo>
                      <a:pt x="1" y="443"/>
                    </a:lnTo>
                    <a:lnTo>
                      <a:pt x="1" y="452"/>
                    </a:lnTo>
                    <a:lnTo>
                      <a:pt x="157" y="452"/>
                    </a:lnTo>
                    <a:lnTo>
                      <a:pt x="157" y="443"/>
                    </a:lnTo>
                    <a:lnTo>
                      <a:pt x="144" y="442"/>
                    </a:lnTo>
                    <a:lnTo>
                      <a:pt x="132" y="439"/>
                    </a:lnTo>
                    <a:lnTo>
                      <a:pt x="124" y="436"/>
                    </a:lnTo>
                    <a:lnTo>
                      <a:pt x="118" y="433"/>
                    </a:lnTo>
                    <a:lnTo>
                      <a:pt x="111" y="427"/>
                    </a:lnTo>
                    <a:lnTo>
                      <a:pt x="108" y="415"/>
                    </a:lnTo>
                    <a:lnTo>
                      <a:pt x="108" y="37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84" name="Freeform 28"/>
              <p:cNvSpPr>
                <a:spLocks/>
              </p:cNvSpPr>
              <p:nvPr/>
            </p:nvSpPr>
            <p:spPr bwMode="auto">
              <a:xfrm>
                <a:off x="4177" y="3049"/>
                <a:ext cx="158" cy="453"/>
              </a:xfrm>
              <a:custGeom>
                <a:avLst/>
                <a:gdLst>
                  <a:gd name="T0" fmla="+- 0 4283 4177"/>
                  <a:gd name="T1" fmla="*/ T0 w 158"/>
                  <a:gd name="T2" fmla="+- 0 3049 3049"/>
                  <a:gd name="T3" fmla="*/ 3049 h 453"/>
                  <a:gd name="T4" fmla="+- 0 4282 4177"/>
                  <a:gd name="T5" fmla="*/ T4 w 158"/>
                  <a:gd name="T6" fmla="+- 0 3049 3049"/>
                  <a:gd name="T7" fmla="*/ 3049 h 453"/>
                  <a:gd name="T8" fmla="+- 0 4252 4177"/>
                  <a:gd name="T9" fmla="*/ T8 w 158"/>
                  <a:gd name="T10" fmla="+- 0 3058 3049"/>
                  <a:gd name="T11" fmla="*/ 3058 h 453"/>
                  <a:gd name="T12" fmla="+- 0 4225 4177"/>
                  <a:gd name="T13" fmla="*/ T12 w 158"/>
                  <a:gd name="T14" fmla="+- 0 3066 3049"/>
                  <a:gd name="T15" fmla="*/ 3066 h 453"/>
                  <a:gd name="T16" fmla="+- 0 4200 4177"/>
                  <a:gd name="T17" fmla="*/ T16 w 158"/>
                  <a:gd name="T18" fmla="+- 0 3073 3049"/>
                  <a:gd name="T19" fmla="*/ 3073 h 453"/>
                  <a:gd name="T20" fmla="+- 0 4177 4177"/>
                  <a:gd name="T21" fmla="*/ T20 w 158"/>
                  <a:gd name="T22" fmla="+- 0 3079 3049"/>
                  <a:gd name="T23" fmla="*/ 3079 h 453"/>
                  <a:gd name="T24" fmla="+- 0 4177 4177"/>
                  <a:gd name="T25" fmla="*/ T24 w 158"/>
                  <a:gd name="T26" fmla="+- 0 3090 3049"/>
                  <a:gd name="T27" fmla="*/ 3090 h 453"/>
                  <a:gd name="T28" fmla="+- 0 4182 4177"/>
                  <a:gd name="T29" fmla="*/ T28 w 158"/>
                  <a:gd name="T30" fmla="+- 0 3089 3049"/>
                  <a:gd name="T31" fmla="*/ 3089 h 453"/>
                  <a:gd name="T32" fmla="+- 0 4187 4177"/>
                  <a:gd name="T33" fmla="*/ T32 w 158"/>
                  <a:gd name="T34" fmla="+- 0 3088 3049"/>
                  <a:gd name="T35" fmla="*/ 3088 h 453"/>
                  <a:gd name="T36" fmla="+- 0 4194 4177"/>
                  <a:gd name="T37" fmla="*/ T36 w 158"/>
                  <a:gd name="T38" fmla="+- 0 3087 3049"/>
                  <a:gd name="T39" fmla="*/ 3087 h 453"/>
                  <a:gd name="T40" fmla="+- 0 4197 4177"/>
                  <a:gd name="T41" fmla="*/ T40 w 158"/>
                  <a:gd name="T42" fmla="+- 0 3086 3049"/>
                  <a:gd name="T43" fmla="*/ 3086 h 453"/>
                  <a:gd name="T44" fmla="+- 0 4285 4177"/>
                  <a:gd name="T45" fmla="*/ T44 w 158"/>
                  <a:gd name="T46" fmla="+- 0 3086 3049"/>
                  <a:gd name="T47" fmla="*/ 3086 h 453"/>
                  <a:gd name="T48" fmla="+- 0 4285 4177"/>
                  <a:gd name="T49" fmla="*/ T48 w 158"/>
                  <a:gd name="T50" fmla="+- 0 3052 3049"/>
                  <a:gd name="T51" fmla="*/ 3052 h 453"/>
                  <a:gd name="T52" fmla="+- 0 4284 4177"/>
                  <a:gd name="T53" fmla="*/ T52 w 158"/>
                  <a:gd name="T54" fmla="+- 0 3049 3049"/>
                  <a:gd name="T55" fmla="*/ 3049 h 453"/>
                  <a:gd name="T56" fmla="+- 0 4283 4177"/>
                  <a:gd name="T57" fmla="*/ T56 w 158"/>
                  <a:gd name="T58" fmla="+- 0 3049 3049"/>
                  <a:gd name="T59" fmla="*/ 3049 h 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158" h="453">
                    <a:moveTo>
                      <a:pt x="106" y="0"/>
                    </a:moveTo>
                    <a:lnTo>
                      <a:pt x="105" y="0"/>
                    </a:lnTo>
                    <a:lnTo>
                      <a:pt x="75" y="9"/>
                    </a:lnTo>
                    <a:lnTo>
                      <a:pt x="48" y="17"/>
                    </a:lnTo>
                    <a:lnTo>
                      <a:pt x="23" y="24"/>
                    </a:lnTo>
                    <a:lnTo>
                      <a:pt x="0" y="30"/>
                    </a:lnTo>
                    <a:lnTo>
                      <a:pt x="0" y="41"/>
                    </a:lnTo>
                    <a:lnTo>
                      <a:pt x="5" y="40"/>
                    </a:lnTo>
                    <a:lnTo>
                      <a:pt x="10" y="39"/>
                    </a:lnTo>
                    <a:lnTo>
                      <a:pt x="17" y="38"/>
                    </a:lnTo>
                    <a:lnTo>
                      <a:pt x="20" y="37"/>
                    </a:lnTo>
                    <a:lnTo>
                      <a:pt x="108" y="37"/>
                    </a:lnTo>
                    <a:lnTo>
                      <a:pt x="108" y="3"/>
                    </a:lnTo>
                    <a:lnTo>
                      <a:pt x="107" y="0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pic>
            <p:nvPicPr>
              <p:cNvPr id="85" name="Picture 27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4" y="3197"/>
                <a:ext cx="257" cy="3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26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6" y="3196"/>
                <a:ext cx="268" cy="3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3" name="Group 22"/>
            <p:cNvGrpSpPr>
              <a:grpSpLocks/>
            </p:cNvGrpSpPr>
            <p:nvPr/>
          </p:nvGrpSpPr>
          <p:grpSpPr bwMode="auto">
            <a:xfrm>
              <a:off x="4946" y="3049"/>
              <a:ext cx="158" cy="453"/>
              <a:chOff x="4946" y="3049"/>
              <a:chExt cx="158" cy="453"/>
            </a:xfrm>
          </p:grpSpPr>
          <p:sp>
            <p:nvSpPr>
              <p:cNvPr id="81" name="Freeform 24"/>
              <p:cNvSpPr>
                <a:spLocks/>
              </p:cNvSpPr>
              <p:nvPr/>
            </p:nvSpPr>
            <p:spPr bwMode="auto">
              <a:xfrm>
                <a:off x="4946" y="3049"/>
                <a:ext cx="158" cy="453"/>
              </a:xfrm>
              <a:custGeom>
                <a:avLst/>
                <a:gdLst>
                  <a:gd name="T0" fmla="+- 0 5054 4946"/>
                  <a:gd name="T1" fmla="*/ T0 w 158"/>
                  <a:gd name="T2" fmla="+- 0 3086 3049"/>
                  <a:gd name="T3" fmla="*/ 3086 h 453"/>
                  <a:gd name="T4" fmla="+- 0 4983 4946"/>
                  <a:gd name="T5" fmla="*/ T4 w 158"/>
                  <a:gd name="T6" fmla="+- 0 3086 3049"/>
                  <a:gd name="T7" fmla="*/ 3086 h 453"/>
                  <a:gd name="T8" fmla="+- 0 4991 4946"/>
                  <a:gd name="T9" fmla="*/ T8 w 158"/>
                  <a:gd name="T10" fmla="+- 0 3091 3049"/>
                  <a:gd name="T11" fmla="*/ 3091 h 453"/>
                  <a:gd name="T12" fmla="+- 0 4996 4946"/>
                  <a:gd name="T13" fmla="*/ T12 w 158"/>
                  <a:gd name="T14" fmla="+- 0 3100 3049"/>
                  <a:gd name="T15" fmla="*/ 3100 h 453"/>
                  <a:gd name="T16" fmla="+- 0 4998 4946"/>
                  <a:gd name="T17" fmla="*/ T16 w 158"/>
                  <a:gd name="T18" fmla="+- 0 3105 3049"/>
                  <a:gd name="T19" fmla="*/ 3105 h 453"/>
                  <a:gd name="T20" fmla="+- 0 4999 4946"/>
                  <a:gd name="T21" fmla="*/ T20 w 158"/>
                  <a:gd name="T22" fmla="+- 0 3115 3049"/>
                  <a:gd name="T23" fmla="*/ 3115 h 453"/>
                  <a:gd name="T24" fmla="+- 0 4999 4946"/>
                  <a:gd name="T25" fmla="*/ T24 w 158"/>
                  <a:gd name="T26" fmla="+- 0 3462 3049"/>
                  <a:gd name="T27" fmla="*/ 3462 h 453"/>
                  <a:gd name="T28" fmla="+- 0 4948 4946"/>
                  <a:gd name="T29" fmla="*/ T28 w 158"/>
                  <a:gd name="T30" fmla="+- 0 3492 3049"/>
                  <a:gd name="T31" fmla="*/ 3492 h 453"/>
                  <a:gd name="T32" fmla="+- 0 4948 4946"/>
                  <a:gd name="T33" fmla="*/ T32 w 158"/>
                  <a:gd name="T34" fmla="+- 0 3501 3049"/>
                  <a:gd name="T35" fmla="*/ 3501 h 453"/>
                  <a:gd name="T36" fmla="+- 0 5104 4946"/>
                  <a:gd name="T37" fmla="*/ T36 w 158"/>
                  <a:gd name="T38" fmla="+- 0 3501 3049"/>
                  <a:gd name="T39" fmla="*/ 3501 h 453"/>
                  <a:gd name="T40" fmla="+- 0 5104 4946"/>
                  <a:gd name="T41" fmla="*/ T40 w 158"/>
                  <a:gd name="T42" fmla="+- 0 3492 3049"/>
                  <a:gd name="T43" fmla="*/ 3492 h 453"/>
                  <a:gd name="T44" fmla="+- 0 5090 4946"/>
                  <a:gd name="T45" fmla="*/ T44 w 158"/>
                  <a:gd name="T46" fmla="+- 0 3491 3049"/>
                  <a:gd name="T47" fmla="*/ 3491 h 453"/>
                  <a:gd name="T48" fmla="+- 0 5079 4946"/>
                  <a:gd name="T49" fmla="*/ T48 w 158"/>
                  <a:gd name="T50" fmla="+- 0 3488 3049"/>
                  <a:gd name="T51" fmla="*/ 3488 h 453"/>
                  <a:gd name="T52" fmla="+- 0 5070 4946"/>
                  <a:gd name="T53" fmla="*/ T52 w 158"/>
                  <a:gd name="T54" fmla="+- 0 3485 3049"/>
                  <a:gd name="T55" fmla="*/ 3485 h 453"/>
                  <a:gd name="T56" fmla="+- 0 5064 4946"/>
                  <a:gd name="T57" fmla="*/ T56 w 158"/>
                  <a:gd name="T58" fmla="+- 0 3482 3049"/>
                  <a:gd name="T59" fmla="*/ 3482 h 453"/>
                  <a:gd name="T60" fmla="+- 0 5058 4946"/>
                  <a:gd name="T61" fmla="*/ T60 w 158"/>
                  <a:gd name="T62" fmla="+- 0 3476 3049"/>
                  <a:gd name="T63" fmla="*/ 3476 h 453"/>
                  <a:gd name="T64" fmla="+- 0 5054 4946"/>
                  <a:gd name="T65" fmla="*/ T64 w 158"/>
                  <a:gd name="T66" fmla="+- 0 3464 3049"/>
                  <a:gd name="T67" fmla="*/ 3464 h 453"/>
                  <a:gd name="T68" fmla="+- 0 5054 4946"/>
                  <a:gd name="T69" fmla="*/ T68 w 158"/>
                  <a:gd name="T70" fmla="+- 0 3086 3049"/>
                  <a:gd name="T71" fmla="*/ 3086 h 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158" h="453">
                    <a:moveTo>
                      <a:pt x="108" y="37"/>
                    </a:moveTo>
                    <a:lnTo>
                      <a:pt x="37" y="37"/>
                    </a:lnTo>
                    <a:lnTo>
                      <a:pt x="45" y="42"/>
                    </a:lnTo>
                    <a:lnTo>
                      <a:pt x="50" y="51"/>
                    </a:lnTo>
                    <a:lnTo>
                      <a:pt x="52" y="56"/>
                    </a:lnTo>
                    <a:lnTo>
                      <a:pt x="53" y="66"/>
                    </a:lnTo>
                    <a:lnTo>
                      <a:pt x="53" y="413"/>
                    </a:lnTo>
                    <a:lnTo>
                      <a:pt x="2" y="443"/>
                    </a:lnTo>
                    <a:lnTo>
                      <a:pt x="2" y="452"/>
                    </a:lnTo>
                    <a:lnTo>
                      <a:pt x="158" y="452"/>
                    </a:lnTo>
                    <a:lnTo>
                      <a:pt x="158" y="443"/>
                    </a:lnTo>
                    <a:lnTo>
                      <a:pt x="144" y="442"/>
                    </a:lnTo>
                    <a:lnTo>
                      <a:pt x="133" y="439"/>
                    </a:lnTo>
                    <a:lnTo>
                      <a:pt x="124" y="436"/>
                    </a:lnTo>
                    <a:lnTo>
                      <a:pt x="118" y="433"/>
                    </a:lnTo>
                    <a:lnTo>
                      <a:pt x="112" y="427"/>
                    </a:lnTo>
                    <a:lnTo>
                      <a:pt x="108" y="415"/>
                    </a:lnTo>
                    <a:lnTo>
                      <a:pt x="108" y="37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82" name="Freeform 23"/>
              <p:cNvSpPr>
                <a:spLocks/>
              </p:cNvSpPr>
              <p:nvPr/>
            </p:nvSpPr>
            <p:spPr bwMode="auto">
              <a:xfrm>
                <a:off x="4946" y="3049"/>
                <a:ext cx="158" cy="453"/>
              </a:xfrm>
              <a:custGeom>
                <a:avLst/>
                <a:gdLst>
                  <a:gd name="T0" fmla="+- 0 5053 4946"/>
                  <a:gd name="T1" fmla="*/ T0 w 158"/>
                  <a:gd name="T2" fmla="+- 0 3049 3049"/>
                  <a:gd name="T3" fmla="*/ 3049 h 453"/>
                  <a:gd name="T4" fmla="+- 0 5051 4946"/>
                  <a:gd name="T5" fmla="*/ T4 w 158"/>
                  <a:gd name="T6" fmla="+- 0 3049 3049"/>
                  <a:gd name="T7" fmla="*/ 3049 h 453"/>
                  <a:gd name="T8" fmla="+- 0 5022 4946"/>
                  <a:gd name="T9" fmla="*/ T8 w 158"/>
                  <a:gd name="T10" fmla="+- 0 3058 3049"/>
                  <a:gd name="T11" fmla="*/ 3058 h 453"/>
                  <a:gd name="T12" fmla="+- 0 4994 4946"/>
                  <a:gd name="T13" fmla="*/ T12 w 158"/>
                  <a:gd name="T14" fmla="+- 0 3066 3049"/>
                  <a:gd name="T15" fmla="*/ 3066 h 453"/>
                  <a:gd name="T16" fmla="+- 0 4969 4946"/>
                  <a:gd name="T17" fmla="*/ T16 w 158"/>
                  <a:gd name="T18" fmla="+- 0 3073 3049"/>
                  <a:gd name="T19" fmla="*/ 3073 h 453"/>
                  <a:gd name="T20" fmla="+- 0 4946 4946"/>
                  <a:gd name="T21" fmla="*/ T20 w 158"/>
                  <a:gd name="T22" fmla="+- 0 3079 3049"/>
                  <a:gd name="T23" fmla="*/ 3079 h 453"/>
                  <a:gd name="T24" fmla="+- 0 4946 4946"/>
                  <a:gd name="T25" fmla="*/ T24 w 158"/>
                  <a:gd name="T26" fmla="+- 0 3090 3049"/>
                  <a:gd name="T27" fmla="*/ 3090 h 453"/>
                  <a:gd name="T28" fmla="+- 0 4952 4946"/>
                  <a:gd name="T29" fmla="*/ T28 w 158"/>
                  <a:gd name="T30" fmla="+- 0 3089 3049"/>
                  <a:gd name="T31" fmla="*/ 3089 h 453"/>
                  <a:gd name="T32" fmla="+- 0 4956 4946"/>
                  <a:gd name="T33" fmla="*/ T32 w 158"/>
                  <a:gd name="T34" fmla="+- 0 3088 3049"/>
                  <a:gd name="T35" fmla="*/ 3088 h 453"/>
                  <a:gd name="T36" fmla="+- 0 4963 4946"/>
                  <a:gd name="T37" fmla="*/ T36 w 158"/>
                  <a:gd name="T38" fmla="+- 0 3087 3049"/>
                  <a:gd name="T39" fmla="*/ 3087 h 453"/>
                  <a:gd name="T40" fmla="+- 0 4967 4946"/>
                  <a:gd name="T41" fmla="*/ T40 w 158"/>
                  <a:gd name="T42" fmla="+- 0 3086 3049"/>
                  <a:gd name="T43" fmla="*/ 3086 h 453"/>
                  <a:gd name="T44" fmla="+- 0 5054 4946"/>
                  <a:gd name="T45" fmla="*/ T44 w 158"/>
                  <a:gd name="T46" fmla="+- 0 3086 3049"/>
                  <a:gd name="T47" fmla="*/ 3086 h 453"/>
                  <a:gd name="T48" fmla="+- 0 5054 4946"/>
                  <a:gd name="T49" fmla="*/ T48 w 158"/>
                  <a:gd name="T50" fmla="+- 0 3052 3049"/>
                  <a:gd name="T51" fmla="*/ 3052 h 453"/>
                  <a:gd name="T52" fmla="+- 0 5054 4946"/>
                  <a:gd name="T53" fmla="*/ T52 w 158"/>
                  <a:gd name="T54" fmla="+- 0 3050 3049"/>
                  <a:gd name="T55" fmla="*/ 3050 h 453"/>
                  <a:gd name="T56" fmla="+- 0 5054 4946"/>
                  <a:gd name="T57" fmla="*/ T56 w 158"/>
                  <a:gd name="T58" fmla="+- 0 3049 3049"/>
                  <a:gd name="T59" fmla="*/ 3049 h 453"/>
                  <a:gd name="T60" fmla="+- 0 5053 4946"/>
                  <a:gd name="T61" fmla="*/ T60 w 158"/>
                  <a:gd name="T62" fmla="+- 0 3049 3049"/>
                  <a:gd name="T63" fmla="*/ 3049 h 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158" h="453">
                    <a:moveTo>
                      <a:pt x="107" y="0"/>
                    </a:moveTo>
                    <a:lnTo>
                      <a:pt x="105" y="0"/>
                    </a:lnTo>
                    <a:lnTo>
                      <a:pt x="76" y="9"/>
                    </a:lnTo>
                    <a:lnTo>
                      <a:pt x="48" y="17"/>
                    </a:lnTo>
                    <a:lnTo>
                      <a:pt x="23" y="24"/>
                    </a:lnTo>
                    <a:lnTo>
                      <a:pt x="0" y="30"/>
                    </a:lnTo>
                    <a:lnTo>
                      <a:pt x="0" y="41"/>
                    </a:lnTo>
                    <a:lnTo>
                      <a:pt x="6" y="40"/>
                    </a:lnTo>
                    <a:lnTo>
                      <a:pt x="10" y="39"/>
                    </a:lnTo>
                    <a:lnTo>
                      <a:pt x="17" y="38"/>
                    </a:lnTo>
                    <a:lnTo>
                      <a:pt x="21" y="37"/>
                    </a:lnTo>
                    <a:lnTo>
                      <a:pt x="108" y="37"/>
                    </a:lnTo>
                    <a:lnTo>
                      <a:pt x="108" y="3"/>
                    </a:lnTo>
                    <a:lnTo>
                      <a:pt x="108" y="1"/>
                    </a:lnTo>
                    <a:lnTo>
                      <a:pt x="108" y="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</p:grpSp>
        <p:grpSp>
          <p:nvGrpSpPr>
            <p:cNvPr id="74" name="Group 15"/>
            <p:cNvGrpSpPr>
              <a:grpSpLocks/>
            </p:cNvGrpSpPr>
            <p:nvPr/>
          </p:nvGrpSpPr>
          <p:grpSpPr bwMode="auto">
            <a:xfrm>
              <a:off x="5142" y="3049"/>
              <a:ext cx="268" cy="457"/>
              <a:chOff x="5142" y="3049"/>
              <a:chExt cx="268" cy="457"/>
            </a:xfrm>
          </p:grpSpPr>
          <p:sp>
            <p:nvSpPr>
              <p:cNvPr id="75" name="Freeform 21"/>
              <p:cNvSpPr>
                <a:spLocks/>
              </p:cNvSpPr>
              <p:nvPr/>
            </p:nvSpPr>
            <p:spPr bwMode="auto">
              <a:xfrm>
                <a:off x="5142" y="3049"/>
                <a:ext cx="268" cy="457"/>
              </a:xfrm>
              <a:custGeom>
                <a:avLst/>
                <a:gdLst>
                  <a:gd name="T0" fmla="+- 0 5350 5142"/>
                  <a:gd name="T1" fmla="*/ T0 w 268"/>
                  <a:gd name="T2" fmla="+- 0 3049 3049"/>
                  <a:gd name="T3" fmla="*/ 3049 h 457"/>
                  <a:gd name="T4" fmla="+- 0 5339 5142"/>
                  <a:gd name="T5" fmla="*/ T4 w 268"/>
                  <a:gd name="T6" fmla="+- 0 3049 3049"/>
                  <a:gd name="T7" fmla="*/ 3049 h 457"/>
                  <a:gd name="T8" fmla="+- 0 5333 5142"/>
                  <a:gd name="T9" fmla="*/ T8 w 268"/>
                  <a:gd name="T10" fmla="+- 0 3051 3049"/>
                  <a:gd name="T11" fmla="*/ 3051 h 457"/>
                  <a:gd name="T12" fmla="+- 0 5323 5142"/>
                  <a:gd name="T13" fmla="*/ T12 w 268"/>
                  <a:gd name="T14" fmla="+- 0 3059 3049"/>
                  <a:gd name="T15" fmla="*/ 3059 h 457"/>
                  <a:gd name="T16" fmla="+- 0 5319 5142"/>
                  <a:gd name="T17" fmla="*/ T16 w 268"/>
                  <a:gd name="T18" fmla="+- 0 3062 3049"/>
                  <a:gd name="T19" fmla="*/ 3062 h 457"/>
                  <a:gd name="T20" fmla="+- 0 5218 5142"/>
                  <a:gd name="T21" fmla="*/ T20 w 268"/>
                  <a:gd name="T22" fmla="+- 0 3163 3049"/>
                  <a:gd name="T23" fmla="*/ 3163 h 457"/>
                  <a:gd name="T24" fmla="+- 0 5245 5142"/>
                  <a:gd name="T25" fmla="*/ T24 w 268"/>
                  <a:gd name="T26" fmla="+- 0 3163 3049"/>
                  <a:gd name="T27" fmla="*/ 3163 h 457"/>
                  <a:gd name="T28" fmla="+- 0 5347 5142"/>
                  <a:gd name="T29" fmla="*/ T28 w 268"/>
                  <a:gd name="T30" fmla="+- 0 3099 3049"/>
                  <a:gd name="T31" fmla="*/ 3099 h 457"/>
                  <a:gd name="T32" fmla="+- 0 5367 5142"/>
                  <a:gd name="T33" fmla="*/ T32 w 268"/>
                  <a:gd name="T34" fmla="+- 0 3077 3049"/>
                  <a:gd name="T35" fmla="*/ 3077 h 457"/>
                  <a:gd name="T36" fmla="+- 0 5367 5142"/>
                  <a:gd name="T37" fmla="*/ T36 w 268"/>
                  <a:gd name="T38" fmla="+- 0 3065 3049"/>
                  <a:gd name="T39" fmla="*/ 3065 h 457"/>
                  <a:gd name="T40" fmla="+- 0 5365 5142"/>
                  <a:gd name="T41" fmla="*/ T40 w 268"/>
                  <a:gd name="T42" fmla="+- 0 3059 3049"/>
                  <a:gd name="T43" fmla="*/ 3059 h 457"/>
                  <a:gd name="T44" fmla="+- 0 5355 5142"/>
                  <a:gd name="T45" fmla="*/ T44 w 268"/>
                  <a:gd name="T46" fmla="+- 0 3051 3049"/>
                  <a:gd name="T47" fmla="*/ 3051 h 457"/>
                  <a:gd name="T48" fmla="+- 0 5350 5142"/>
                  <a:gd name="T49" fmla="*/ T48 w 268"/>
                  <a:gd name="T50" fmla="+- 0 3049 3049"/>
                  <a:gd name="T51" fmla="*/ 3049 h 4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268" h="457">
                    <a:moveTo>
                      <a:pt x="208" y="0"/>
                    </a:moveTo>
                    <a:lnTo>
                      <a:pt x="197" y="0"/>
                    </a:lnTo>
                    <a:lnTo>
                      <a:pt x="191" y="2"/>
                    </a:lnTo>
                    <a:lnTo>
                      <a:pt x="181" y="10"/>
                    </a:lnTo>
                    <a:lnTo>
                      <a:pt x="177" y="13"/>
                    </a:lnTo>
                    <a:lnTo>
                      <a:pt x="76" y="114"/>
                    </a:lnTo>
                    <a:lnTo>
                      <a:pt x="103" y="114"/>
                    </a:lnTo>
                    <a:lnTo>
                      <a:pt x="205" y="50"/>
                    </a:lnTo>
                    <a:lnTo>
                      <a:pt x="225" y="28"/>
                    </a:lnTo>
                    <a:lnTo>
                      <a:pt x="225" y="16"/>
                    </a:lnTo>
                    <a:lnTo>
                      <a:pt x="223" y="10"/>
                    </a:lnTo>
                    <a:lnTo>
                      <a:pt x="213" y="2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76" name="Freeform 20"/>
              <p:cNvSpPr>
                <a:spLocks/>
              </p:cNvSpPr>
              <p:nvPr/>
            </p:nvSpPr>
            <p:spPr bwMode="auto">
              <a:xfrm>
                <a:off x="5142" y="3049"/>
                <a:ext cx="268" cy="457"/>
              </a:xfrm>
              <a:custGeom>
                <a:avLst/>
                <a:gdLst>
                  <a:gd name="T0" fmla="+- 0 5325 5142"/>
                  <a:gd name="T1" fmla="*/ T0 w 268"/>
                  <a:gd name="T2" fmla="+- 0 3212 3049"/>
                  <a:gd name="T3" fmla="*/ 3212 h 457"/>
                  <a:gd name="T4" fmla="+- 0 5255 5142"/>
                  <a:gd name="T5" fmla="*/ T4 w 268"/>
                  <a:gd name="T6" fmla="+- 0 3212 3049"/>
                  <a:gd name="T7" fmla="*/ 3212 h 457"/>
                  <a:gd name="T8" fmla="+- 0 5271 5142"/>
                  <a:gd name="T9" fmla="*/ T8 w 268"/>
                  <a:gd name="T10" fmla="+- 0 3213 3049"/>
                  <a:gd name="T11" fmla="*/ 3213 h 457"/>
                  <a:gd name="T12" fmla="+- 0 5284 5142"/>
                  <a:gd name="T13" fmla="*/ T12 w 268"/>
                  <a:gd name="T14" fmla="+- 0 3217 3049"/>
                  <a:gd name="T15" fmla="*/ 3217 h 457"/>
                  <a:gd name="T16" fmla="+- 0 5307 5142"/>
                  <a:gd name="T17" fmla="*/ T16 w 268"/>
                  <a:gd name="T18" fmla="+- 0 3275 3049"/>
                  <a:gd name="T19" fmla="*/ 3275 h 457"/>
                  <a:gd name="T20" fmla="+- 0 5307 5142"/>
                  <a:gd name="T21" fmla="*/ T20 w 268"/>
                  <a:gd name="T22" fmla="+- 0 3306 3049"/>
                  <a:gd name="T23" fmla="*/ 3306 h 457"/>
                  <a:gd name="T24" fmla="+- 0 5267 5142"/>
                  <a:gd name="T25" fmla="*/ T24 w 268"/>
                  <a:gd name="T26" fmla="+- 0 3322 3049"/>
                  <a:gd name="T27" fmla="*/ 3322 h 457"/>
                  <a:gd name="T28" fmla="+- 0 5233 5142"/>
                  <a:gd name="T29" fmla="*/ T28 w 268"/>
                  <a:gd name="T30" fmla="+- 0 3336 3049"/>
                  <a:gd name="T31" fmla="*/ 3336 h 457"/>
                  <a:gd name="T32" fmla="+- 0 5168 5142"/>
                  <a:gd name="T33" fmla="*/ T32 w 268"/>
                  <a:gd name="T34" fmla="+- 0 3376 3049"/>
                  <a:gd name="T35" fmla="*/ 3376 h 457"/>
                  <a:gd name="T36" fmla="+- 0 5142 5142"/>
                  <a:gd name="T37" fmla="*/ T36 w 268"/>
                  <a:gd name="T38" fmla="+- 0 3437 3049"/>
                  <a:gd name="T39" fmla="*/ 3437 h 457"/>
                  <a:gd name="T40" fmla="+- 0 5143 5142"/>
                  <a:gd name="T41" fmla="*/ T40 w 268"/>
                  <a:gd name="T42" fmla="+- 0 3451 3049"/>
                  <a:gd name="T43" fmla="*/ 3451 h 457"/>
                  <a:gd name="T44" fmla="+- 0 5185 5142"/>
                  <a:gd name="T45" fmla="*/ T44 w 268"/>
                  <a:gd name="T46" fmla="+- 0 3501 3049"/>
                  <a:gd name="T47" fmla="*/ 3501 h 457"/>
                  <a:gd name="T48" fmla="+- 0 5211 5142"/>
                  <a:gd name="T49" fmla="*/ T48 w 268"/>
                  <a:gd name="T50" fmla="+- 0 3506 3049"/>
                  <a:gd name="T51" fmla="*/ 3506 h 457"/>
                  <a:gd name="T52" fmla="+- 0 5224 5142"/>
                  <a:gd name="T53" fmla="*/ T52 w 268"/>
                  <a:gd name="T54" fmla="+- 0 3505 3049"/>
                  <a:gd name="T55" fmla="*/ 3505 h 457"/>
                  <a:gd name="T56" fmla="+- 0 5285 5142"/>
                  <a:gd name="T57" fmla="*/ T56 w 268"/>
                  <a:gd name="T58" fmla="+- 0 3476 3049"/>
                  <a:gd name="T59" fmla="*/ 3476 h 457"/>
                  <a:gd name="T60" fmla="+- 0 5296 5142"/>
                  <a:gd name="T61" fmla="*/ T60 w 268"/>
                  <a:gd name="T62" fmla="+- 0 3467 3049"/>
                  <a:gd name="T63" fmla="*/ 3467 h 457"/>
                  <a:gd name="T64" fmla="+- 0 5237 5142"/>
                  <a:gd name="T65" fmla="*/ T64 w 268"/>
                  <a:gd name="T66" fmla="+- 0 3467 3049"/>
                  <a:gd name="T67" fmla="*/ 3467 h 457"/>
                  <a:gd name="T68" fmla="+- 0 5227 5142"/>
                  <a:gd name="T69" fmla="*/ T68 w 268"/>
                  <a:gd name="T70" fmla="+- 0 3464 3049"/>
                  <a:gd name="T71" fmla="*/ 3464 h 457"/>
                  <a:gd name="T72" fmla="+- 0 5200 5142"/>
                  <a:gd name="T73" fmla="*/ T72 w 268"/>
                  <a:gd name="T74" fmla="+- 0 3415 3049"/>
                  <a:gd name="T75" fmla="*/ 3415 h 457"/>
                  <a:gd name="T76" fmla="+- 0 5202 5142"/>
                  <a:gd name="T77" fmla="*/ T76 w 268"/>
                  <a:gd name="T78" fmla="+- 0 3397 3049"/>
                  <a:gd name="T79" fmla="*/ 3397 h 457"/>
                  <a:gd name="T80" fmla="+- 0 5246 5142"/>
                  <a:gd name="T81" fmla="*/ T80 w 268"/>
                  <a:gd name="T82" fmla="+- 0 3350 3049"/>
                  <a:gd name="T83" fmla="*/ 3350 h 457"/>
                  <a:gd name="T84" fmla="+- 0 5307 5142"/>
                  <a:gd name="T85" fmla="*/ T84 w 268"/>
                  <a:gd name="T86" fmla="+- 0 3323 3049"/>
                  <a:gd name="T87" fmla="*/ 3323 h 457"/>
                  <a:gd name="T88" fmla="+- 0 5361 5142"/>
                  <a:gd name="T89" fmla="*/ T88 w 268"/>
                  <a:gd name="T90" fmla="+- 0 3323 3049"/>
                  <a:gd name="T91" fmla="*/ 3323 h 457"/>
                  <a:gd name="T92" fmla="+- 0 5361 5142"/>
                  <a:gd name="T93" fmla="*/ T92 w 268"/>
                  <a:gd name="T94" fmla="+- 0 3297 3049"/>
                  <a:gd name="T95" fmla="*/ 3297 h 457"/>
                  <a:gd name="T96" fmla="+- 0 5349 5142"/>
                  <a:gd name="T97" fmla="*/ T96 w 268"/>
                  <a:gd name="T98" fmla="+- 0 3236 3049"/>
                  <a:gd name="T99" fmla="*/ 3236 h 457"/>
                  <a:gd name="T100" fmla="+- 0 5335 5142"/>
                  <a:gd name="T101" fmla="*/ T100 w 268"/>
                  <a:gd name="T102" fmla="+- 0 3218 3049"/>
                  <a:gd name="T103" fmla="*/ 3218 h 457"/>
                  <a:gd name="T104" fmla="+- 0 5325 5142"/>
                  <a:gd name="T105" fmla="*/ T104 w 268"/>
                  <a:gd name="T106" fmla="+- 0 3212 3049"/>
                  <a:gd name="T107" fmla="*/ 3212 h 4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</a:cxnLst>
                <a:rect l="0" t="0" r="r" b="b"/>
                <a:pathLst>
                  <a:path w="268" h="457">
                    <a:moveTo>
                      <a:pt x="183" y="163"/>
                    </a:moveTo>
                    <a:lnTo>
                      <a:pt x="113" y="163"/>
                    </a:lnTo>
                    <a:lnTo>
                      <a:pt x="129" y="164"/>
                    </a:lnTo>
                    <a:lnTo>
                      <a:pt x="142" y="168"/>
                    </a:lnTo>
                    <a:lnTo>
                      <a:pt x="165" y="226"/>
                    </a:lnTo>
                    <a:lnTo>
                      <a:pt x="165" y="257"/>
                    </a:lnTo>
                    <a:lnTo>
                      <a:pt x="125" y="273"/>
                    </a:lnTo>
                    <a:lnTo>
                      <a:pt x="91" y="287"/>
                    </a:lnTo>
                    <a:lnTo>
                      <a:pt x="26" y="327"/>
                    </a:lnTo>
                    <a:lnTo>
                      <a:pt x="0" y="388"/>
                    </a:lnTo>
                    <a:lnTo>
                      <a:pt x="1" y="402"/>
                    </a:lnTo>
                    <a:lnTo>
                      <a:pt x="43" y="452"/>
                    </a:lnTo>
                    <a:lnTo>
                      <a:pt x="69" y="457"/>
                    </a:lnTo>
                    <a:lnTo>
                      <a:pt x="82" y="456"/>
                    </a:lnTo>
                    <a:lnTo>
                      <a:pt x="143" y="427"/>
                    </a:lnTo>
                    <a:lnTo>
                      <a:pt x="154" y="418"/>
                    </a:lnTo>
                    <a:lnTo>
                      <a:pt x="95" y="418"/>
                    </a:lnTo>
                    <a:lnTo>
                      <a:pt x="85" y="415"/>
                    </a:lnTo>
                    <a:lnTo>
                      <a:pt x="58" y="366"/>
                    </a:lnTo>
                    <a:lnTo>
                      <a:pt x="60" y="348"/>
                    </a:lnTo>
                    <a:lnTo>
                      <a:pt x="104" y="301"/>
                    </a:lnTo>
                    <a:lnTo>
                      <a:pt x="165" y="274"/>
                    </a:lnTo>
                    <a:lnTo>
                      <a:pt x="219" y="274"/>
                    </a:lnTo>
                    <a:lnTo>
                      <a:pt x="219" y="248"/>
                    </a:lnTo>
                    <a:lnTo>
                      <a:pt x="207" y="187"/>
                    </a:lnTo>
                    <a:lnTo>
                      <a:pt x="193" y="169"/>
                    </a:lnTo>
                    <a:lnTo>
                      <a:pt x="183" y="163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77" name="Freeform 19"/>
              <p:cNvSpPr>
                <a:spLocks/>
              </p:cNvSpPr>
              <p:nvPr/>
            </p:nvSpPr>
            <p:spPr bwMode="auto">
              <a:xfrm>
                <a:off x="5142" y="3049"/>
                <a:ext cx="268" cy="457"/>
              </a:xfrm>
              <a:custGeom>
                <a:avLst/>
                <a:gdLst>
                  <a:gd name="T0" fmla="+- 0 5364 5142"/>
                  <a:gd name="T1" fmla="*/ T0 w 268"/>
                  <a:gd name="T2" fmla="+- 0 3457 3049"/>
                  <a:gd name="T3" fmla="*/ 3457 h 457"/>
                  <a:gd name="T4" fmla="+- 0 5308 5142"/>
                  <a:gd name="T5" fmla="*/ T4 w 268"/>
                  <a:gd name="T6" fmla="+- 0 3457 3049"/>
                  <a:gd name="T7" fmla="*/ 3457 h 457"/>
                  <a:gd name="T8" fmla="+- 0 5309 5142"/>
                  <a:gd name="T9" fmla="*/ T8 w 268"/>
                  <a:gd name="T10" fmla="+- 0 3470 3049"/>
                  <a:gd name="T11" fmla="*/ 3470 h 457"/>
                  <a:gd name="T12" fmla="+- 0 5312 5142"/>
                  <a:gd name="T13" fmla="*/ T12 w 268"/>
                  <a:gd name="T14" fmla="+- 0 3481 3049"/>
                  <a:gd name="T15" fmla="*/ 3481 h 457"/>
                  <a:gd name="T16" fmla="+- 0 5326 5142"/>
                  <a:gd name="T17" fmla="*/ T16 w 268"/>
                  <a:gd name="T18" fmla="+- 0 3500 3049"/>
                  <a:gd name="T19" fmla="*/ 3500 h 457"/>
                  <a:gd name="T20" fmla="+- 0 5336 5142"/>
                  <a:gd name="T21" fmla="*/ T20 w 268"/>
                  <a:gd name="T22" fmla="+- 0 3505 3049"/>
                  <a:gd name="T23" fmla="*/ 3505 h 457"/>
                  <a:gd name="T24" fmla="+- 0 5363 5142"/>
                  <a:gd name="T25" fmla="*/ T24 w 268"/>
                  <a:gd name="T26" fmla="+- 0 3505 3049"/>
                  <a:gd name="T27" fmla="*/ 3505 h 457"/>
                  <a:gd name="T28" fmla="+- 0 5375 5142"/>
                  <a:gd name="T29" fmla="*/ T28 w 268"/>
                  <a:gd name="T30" fmla="+- 0 3501 3049"/>
                  <a:gd name="T31" fmla="*/ 3501 h 457"/>
                  <a:gd name="T32" fmla="+- 0 5395 5142"/>
                  <a:gd name="T33" fmla="*/ T32 w 268"/>
                  <a:gd name="T34" fmla="+- 0 3487 3049"/>
                  <a:gd name="T35" fmla="*/ 3487 h 457"/>
                  <a:gd name="T36" fmla="+- 0 5403 5142"/>
                  <a:gd name="T37" fmla="*/ T36 w 268"/>
                  <a:gd name="T38" fmla="+- 0 3481 3049"/>
                  <a:gd name="T39" fmla="*/ 3481 h 457"/>
                  <a:gd name="T40" fmla="+- 0 5410 5142"/>
                  <a:gd name="T41" fmla="*/ T40 w 268"/>
                  <a:gd name="T42" fmla="+- 0 3472 3049"/>
                  <a:gd name="T43" fmla="*/ 3472 h 457"/>
                  <a:gd name="T44" fmla="+- 0 5410 5142"/>
                  <a:gd name="T45" fmla="*/ T44 w 268"/>
                  <a:gd name="T46" fmla="+- 0 3469 3049"/>
                  <a:gd name="T47" fmla="*/ 3469 h 457"/>
                  <a:gd name="T48" fmla="+- 0 5372 5142"/>
                  <a:gd name="T49" fmla="*/ T48 w 268"/>
                  <a:gd name="T50" fmla="+- 0 3469 3049"/>
                  <a:gd name="T51" fmla="*/ 3469 h 457"/>
                  <a:gd name="T52" fmla="+- 0 5366 5142"/>
                  <a:gd name="T53" fmla="*/ T52 w 268"/>
                  <a:gd name="T54" fmla="+- 0 3464 3049"/>
                  <a:gd name="T55" fmla="*/ 3464 h 457"/>
                  <a:gd name="T56" fmla="+- 0 5364 5142"/>
                  <a:gd name="T57" fmla="*/ T56 w 268"/>
                  <a:gd name="T58" fmla="+- 0 3457 3049"/>
                  <a:gd name="T59" fmla="*/ 3457 h 4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268" h="457">
                    <a:moveTo>
                      <a:pt x="222" y="408"/>
                    </a:moveTo>
                    <a:lnTo>
                      <a:pt x="166" y="408"/>
                    </a:lnTo>
                    <a:lnTo>
                      <a:pt x="167" y="421"/>
                    </a:lnTo>
                    <a:lnTo>
                      <a:pt x="170" y="432"/>
                    </a:lnTo>
                    <a:lnTo>
                      <a:pt x="184" y="451"/>
                    </a:lnTo>
                    <a:lnTo>
                      <a:pt x="194" y="456"/>
                    </a:lnTo>
                    <a:lnTo>
                      <a:pt x="221" y="456"/>
                    </a:lnTo>
                    <a:lnTo>
                      <a:pt x="233" y="452"/>
                    </a:lnTo>
                    <a:lnTo>
                      <a:pt x="253" y="438"/>
                    </a:lnTo>
                    <a:lnTo>
                      <a:pt x="261" y="432"/>
                    </a:lnTo>
                    <a:lnTo>
                      <a:pt x="268" y="423"/>
                    </a:lnTo>
                    <a:lnTo>
                      <a:pt x="268" y="420"/>
                    </a:lnTo>
                    <a:lnTo>
                      <a:pt x="230" y="420"/>
                    </a:lnTo>
                    <a:lnTo>
                      <a:pt x="224" y="415"/>
                    </a:lnTo>
                    <a:lnTo>
                      <a:pt x="222" y="408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78" name="Freeform 18"/>
              <p:cNvSpPr>
                <a:spLocks/>
              </p:cNvSpPr>
              <p:nvPr/>
            </p:nvSpPr>
            <p:spPr bwMode="auto">
              <a:xfrm>
                <a:off x="5142" y="3049"/>
                <a:ext cx="268" cy="457"/>
              </a:xfrm>
              <a:custGeom>
                <a:avLst/>
                <a:gdLst>
                  <a:gd name="T0" fmla="+- 0 5410 5142"/>
                  <a:gd name="T1" fmla="*/ T0 w 268"/>
                  <a:gd name="T2" fmla="+- 0 3455 3049"/>
                  <a:gd name="T3" fmla="*/ 3455 h 457"/>
                  <a:gd name="T4" fmla="+- 0 5402 5142"/>
                  <a:gd name="T5" fmla="*/ T4 w 268"/>
                  <a:gd name="T6" fmla="+- 0 3461 3049"/>
                  <a:gd name="T7" fmla="*/ 3461 h 457"/>
                  <a:gd name="T8" fmla="+- 0 5396 5142"/>
                  <a:gd name="T9" fmla="*/ T8 w 268"/>
                  <a:gd name="T10" fmla="+- 0 3465 3049"/>
                  <a:gd name="T11" fmla="*/ 3465 h 457"/>
                  <a:gd name="T12" fmla="+- 0 5390 5142"/>
                  <a:gd name="T13" fmla="*/ T12 w 268"/>
                  <a:gd name="T14" fmla="+- 0 3468 3049"/>
                  <a:gd name="T15" fmla="*/ 3468 h 457"/>
                  <a:gd name="T16" fmla="+- 0 5386 5142"/>
                  <a:gd name="T17" fmla="*/ T16 w 268"/>
                  <a:gd name="T18" fmla="+- 0 3469 3049"/>
                  <a:gd name="T19" fmla="*/ 3469 h 457"/>
                  <a:gd name="T20" fmla="+- 0 5410 5142"/>
                  <a:gd name="T21" fmla="*/ T20 w 268"/>
                  <a:gd name="T22" fmla="+- 0 3469 3049"/>
                  <a:gd name="T23" fmla="*/ 3469 h 457"/>
                  <a:gd name="T24" fmla="+- 0 5410 5142"/>
                  <a:gd name="T25" fmla="*/ T24 w 268"/>
                  <a:gd name="T26" fmla="+- 0 3455 3049"/>
                  <a:gd name="T27" fmla="*/ 3455 h 4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68" h="457">
                    <a:moveTo>
                      <a:pt x="268" y="406"/>
                    </a:moveTo>
                    <a:lnTo>
                      <a:pt x="260" y="412"/>
                    </a:lnTo>
                    <a:lnTo>
                      <a:pt x="254" y="416"/>
                    </a:lnTo>
                    <a:lnTo>
                      <a:pt x="248" y="419"/>
                    </a:lnTo>
                    <a:lnTo>
                      <a:pt x="244" y="420"/>
                    </a:lnTo>
                    <a:lnTo>
                      <a:pt x="268" y="420"/>
                    </a:lnTo>
                    <a:lnTo>
                      <a:pt x="268" y="406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79" name="Freeform 17"/>
              <p:cNvSpPr>
                <a:spLocks/>
              </p:cNvSpPr>
              <p:nvPr/>
            </p:nvSpPr>
            <p:spPr bwMode="auto">
              <a:xfrm>
                <a:off x="5142" y="3049"/>
                <a:ext cx="268" cy="457"/>
              </a:xfrm>
              <a:custGeom>
                <a:avLst/>
                <a:gdLst>
                  <a:gd name="T0" fmla="+- 0 5361 5142"/>
                  <a:gd name="T1" fmla="*/ T0 w 268"/>
                  <a:gd name="T2" fmla="+- 0 3323 3049"/>
                  <a:gd name="T3" fmla="*/ 3323 h 457"/>
                  <a:gd name="T4" fmla="+- 0 5307 5142"/>
                  <a:gd name="T5" fmla="*/ T4 w 268"/>
                  <a:gd name="T6" fmla="+- 0 3323 3049"/>
                  <a:gd name="T7" fmla="*/ 3323 h 457"/>
                  <a:gd name="T8" fmla="+- 0 5307 5142"/>
                  <a:gd name="T9" fmla="*/ T8 w 268"/>
                  <a:gd name="T10" fmla="+- 0 3437 3049"/>
                  <a:gd name="T11" fmla="*/ 3437 h 457"/>
                  <a:gd name="T12" fmla="+- 0 5301 5142"/>
                  <a:gd name="T13" fmla="*/ T12 w 268"/>
                  <a:gd name="T14" fmla="+- 0 3447 3049"/>
                  <a:gd name="T15" fmla="*/ 3447 h 457"/>
                  <a:gd name="T16" fmla="+- 0 5247 5142"/>
                  <a:gd name="T17" fmla="*/ T16 w 268"/>
                  <a:gd name="T18" fmla="+- 0 3467 3049"/>
                  <a:gd name="T19" fmla="*/ 3467 h 457"/>
                  <a:gd name="T20" fmla="+- 0 5296 5142"/>
                  <a:gd name="T21" fmla="*/ T20 w 268"/>
                  <a:gd name="T22" fmla="+- 0 3467 3049"/>
                  <a:gd name="T23" fmla="*/ 3467 h 457"/>
                  <a:gd name="T24" fmla="+- 0 5308 5142"/>
                  <a:gd name="T25" fmla="*/ T24 w 268"/>
                  <a:gd name="T26" fmla="+- 0 3457 3049"/>
                  <a:gd name="T27" fmla="*/ 3457 h 457"/>
                  <a:gd name="T28" fmla="+- 0 5364 5142"/>
                  <a:gd name="T29" fmla="*/ T28 w 268"/>
                  <a:gd name="T30" fmla="+- 0 3457 3049"/>
                  <a:gd name="T31" fmla="*/ 3457 h 457"/>
                  <a:gd name="T32" fmla="+- 0 5363 5142"/>
                  <a:gd name="T33" fmla="*/ T32 w 268"/>
                  <a:gd name="T34" fmla="+- 0 3455 3049"/>
                  <a:gd name="T35" fmla="*/ 3455 h 457"/>
                  <a:gd name="T36" fmla="+- 0 5362 5142"/>
                  <a:gd name="T37" fmla="*/ T36 w 268"/>
                  <a:gd name="T38" fmla="+- 0 3451 3049"/>
                  <a:gd name="T39" fmla="*/ 3451 h 457"/>
                  <a:gd name="T40" fmla="+- 0 5361 5142"/>
                  <a:gd name="T41" fmla="*/ T40 w 268"/>
                  <a:gd name="T42" fmla="+- 0 3443 3049"/>
                  <a:gd name="T43" fmla="*/ 3443 h 457"/>
                  <a:gd name="T44" fmla="+- 0 5361 5142"/>
                  <a:gd name="T45" fmla="*/ T44 w 268"/>
                  <a:gd name="T46" fmla="+- 0 3323 3049"/>
                  <a:gd name="T47" fmla="*/ 3323 h 4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268" h="457">
                    <a:moveTo>
                      <a:pt x="219" y="274"/>
                    </a:moveTo>
                    <a:lnTo>
                      <a:pt x="165" y="274"/>
                    </a:lnTo>
                    <a:lnTo>
                      <a:pt x="165" y="388"/>
                    </a:lnTo>
                    <a:lnTo>
                      <a:pt x="159" y="398"/>
                    </a:lnTo>
                    <a:lnTo>
                      <a:pt x="105" y="418"/>
                    </a:lnTo>
                    <a:lnTo>
                      <a:pt x="154" y="418"/>
                    </a:lnTo>
                    <a:lnTo>
                      <a:pt x="166" y="408"/>
                    </a:lnTo>
                    <a:lnTo>
                      <a:pt x="222" y="408"/>
                    </a:lnTo>
                    <a:lnTo>
                      <a:pt x="221" y="406"/>
                    </a:lnTo>
                    <a:lnTo>
                      <a:pt x="220" y="402"/>
                    </a:lnTo>
                    <a:lnTo>
                      <a:pt x="219" y="394"/>
                    </a:lnTo>
                    <a:lnTo>
                      <a:pt x="219" y="274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80" name="Freeform 16"/>
              <p:cNvSpPr>
                <a:spLocks/>
              </p:cNvSpPr>
              <p:nvPr/>
            </p:nvSpPr>
            <p:spPr bwMode="auto">
              <a:xfrm>
                <a:off x="5142" y="3049"/>
                <a:ext cx="268" cy="457"/>
              </a:xfrm>
              <a:custGeom>
                <a:avLst/>
                <a:gdLst>
                  <a:gd name="T0" fmla="+- 0 5264 5142"/>
                  <a:gd name="T1" fmla="*/ T0 w 268"/>
                  <a:gd name="T2" fmla="+- 0 3196 3049"/>
                  <a:gd name="T3" fmla="*/ 3196 h 457"/>
                  <a:gd name="T4" fmla="+- 0 5198 5142"/>
                  <a:gd name="T5" fmla="*/ T4 w 268"/>
                  <a:gd name="T6" fmla="+- 0 3209 3049"/>
                  <a:gd name="T7" fmla="*/ 3209 h 457"/>
                  <a:gd name="T8" fmla="+- 0 5156 5142"/>
                  <a:gd name="T9" fmla="*/ T8 w 268"/>
                  <a:gd name="T10" fmla="+- 0 3256 3049"/>
                  <a:gd name="T11" fmla="*/ 3256 h 457"/>
                  <a:gd name="T12" fmla="+- 0 5154 5142"/>
                  <a:gd name="T13" fmla="*/ T12 w 268"/>
                  <a:gd name="T14" fmla="+- 0 3275 3049"/>
                  <a:gd name="T15" fmla="*/ 3275 h 457"/>
                  <a:gd name="T16" fmla="+- 0 5157 5142"/>
                  <a:gd name="T17" fmla="*/ T16 w 268"/>
                  <a:gd name="T18" fmla="+- 0 3282 3049"/>
                  <a:gd name="T19" fmla="*/ 3282 h 457"/>
                  <a:gd name="T20" fmla="+- 0 5167 5142"/>
                  <a:gd name="T21" fmla="*/ T20 w 268"/>
                  <a:gd name="T22" fmla="+- 0 3295 3049"/>
                  <a:gd name="T23" fmla="*/ 3295 h 457"/>
                  <a:gd name="T24" fmla="+- 0 5175 5142"/>
                  <a:gd name="T25" fmla="*/ T24 w 268"/>
                  <a:gd name="T26" fmla="+- 0 3298 3049"/>
                  <a:gd name="T27" fmla="*/ 3298 h 457"/>
                  <a:gd name="T28" fmla="+- 0 5191 5142"/>
                  <a:gd name="T29" fmla="*/ T28 w 268"/>
                  <a:gd name="T30" fmla="+- 0 3298 3049"/>
                  <a:gd name="T31" fmla="*/ 3298 h 457"/>
                  <a:gd name="T32" fmla="+- 0 5196 5142"/>
                  <a:gd name="T33" fmla="*/ T32 w 268"/>
                  <a:gd name="T34" fmla="+- 0 3297 3049"/>
                  <a:gd name="T35" fmla="*/ 3297 h 457"/>
                  <a:gd name="T36" fmla="+- 0 5201 5142"/>
                  <a:gd name="T37" fmla="*/ T36 w 268"/>
                  <a:gd name="T38" fmla="+- 0 3294 3049"/>
                  <a:gd name="T39" fmla="*/ 3294 h 457"/>
                  <a:gd name="T40" fmla="+- 0 5208 5142"/>
                  <a:gd name="T41" fmla="*/ T40 w 268"/>
                  <a:gd name="T42" fmla="+- 0 3289 3049"/>
                  <a:gd name="T43" fmla="*/ 3289 h 457"/>
                  <a:gd name="T44" fmla="+- 0 5212 5142"/>
                  <a:gd name="T45" fmla="*/ T44 w 268"/>
                  <a:gd name="T46" fmla="+- 0 3281 3049"/>
                  <a:gd name="T47" fmla="*/ 3281 h 457"/>
                  <a:gd name="T48" fmla="+- 0 5212 5142"/>
                  <a:gd name="T49" fmla="*/ T48 w 268"/>
                  <a:gd name="T50" fmla="+- 0 3267 3049"/>
                  <a:gd name="T51" fmla="*/ 3267 h 457"/>
                  <a:gd name="T52" fmla="+- 0 5212 5142"/>
                  <a:gd name="T53" fmla="*/ T52 w 268"/>
                  <a:gd name="T54" fmla="+- 0 3263 3049"/>
                  <a:gd name="T55" fmla="*/ 3263 h 457"/>
                  <a:gd name="T56" fmla="+- 0 5210 5142"/>
                  <a:gd name="T57" fmla="*/ T56 w 268"/>
                  <a:gd name="T58" fmla="+- 0 3251 3049"/>
                  <a:gd name="T59" fmla="*/ 3251 h 457"/>
                  <a:gd name="T60" fmla="+- 0 5209 5142"/>
                  <a:gd name="T61" fmla="*/ T60 w 268"/>
                  <a:gd name="T62" fmla="+- 0 3246 3049"/>
                  <a:gd name="T63" fmla="*/ 3246 h 457"/>
                  <a:gd name="T64" fmla="+- 0 5209 5142"/>
                  <a:gd name="T65" fmla="*/ T64 w 268"/>
                  <a:gd name="T66" fmla="+- 0 3234 3049"/>
                  <a:gd name="T67" fmla="*/ 3234 h 457"/>
                  <a:gd name="T68" fmla="+- 0 5214 5142"/>
                  <a:gd name="T69" fmla="*/ T68 w 268"/>
                  <a:gd name="T70" fmla="+- 0 3226 3049"/>
                  <a:gd name="T71" fmla="*/ 3226 h 457"/>
                  <a:gd name="T72" fmla="+- 0 5224 5142"/>
                  <a:gd name="T73" fmla="*/ T72 w 268"/>
                  <a:gd name="T74" fmla="+- 0 3220 3049"/>
                  <a:gd name="T75" fmla="*/ 3220 h 457"/>
                  <a:gd name="T76" fmla="+- 0 5234 5142"/>
                  <a:gd name="T77" fmla="*/ T76 w 268"/>
                  <a:gd name="T78" fmla="+- 0 3214 3049"/>
                  <a:gd name="T79" fmla="*/ 3214 h 457"/>
                  <a:gd name="T80" fmla="+- 0 5244 5142"/>
                  <a:gd name="T81" fmla="*/ T80 w 268"/>
                  <a:gd name="T82" fmla="+- 0 3212 3049"/>
                  <a:gd name="T83" fmla="*/ 3212 h 457"/>
                  <a:gd name="T84" fmla="+- 0 5325 5142"/>
                  <a:gd name="T85" fmla="*/ T84 w 268"/>
                  <a:gd name="T86" fmla="+- 0 3212 3049"/>
                  <a:gd name="T87" fmla="*/ 3212 h 457"/>
                  <a:gd name="T88" fmla="+- 0 5317 5142"/>
                  <a:gd name="T89" fmla="*/ T88 w 268"/>
                  <a:gd name="T90" fmla="+- 0 3206 3049"/>
                  <a:gd name="T91" fmla="*/ 3206 h 457"/>
                  <a:gd name="T92" fmla="+- 0 5293 5142"/>
                  <a:gd name="T93" fmla="*/ T92 w 268"/>
                  <a:gd name="T94" fmla="+- 0 3198 3049"/>
                  <a:gd name="T95" fmla="*/ 3198 h 457"/>
                  <a:gd name="T96" fmla="+- 0 5264 5142"/>
                  <a:gd name="T97" fmla="*/ T96 w 268"/>
                  <a:gd name="T98" fmla="+- 0 3196 3049"/>
                  <a:gd name="T99" fmla="*/ 3196 h 4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268" h="457">
                    <a:moveTo>
                      <a:pt x="122" y="147"/>
                    </a:moveTo>
                    <a:lnTo>
                      <a:pt x="56" y="160"/>
                    </a:lnTo>
                    <a:lnTo>
                      <a:pt x="14" y="207"/>
                    </a:lnTo>
                    <a:lnTo>
                      <a:pt x="12" y="226"/>
                    </a:lnTo>
                    <a:lnTo>
                      <a:pt x="15" y="233"/>
                    </a:lnTo>
                    <a:lnTo>
                      <a:pt x="25" y="246"/>
                    </a:lnTo>
                    <a:lnTo>
                      <a:pt x="33" y="249"/>
                    </a:lnTo>
                    <a:lnTo>
                      <a:pt x="49" y="249"/>
                    </a:lnTo>
                    <a:lnTo>
                      <a:pt x="54" y="248"/>
                    </a:lnTo>
                    <a:lnTo>
                      <a:pt x="59" y="245"/>
                    </a:lnTo>
                    <a:lnTo>
                      <a:pt x="66" y="240"/>
                    </a:lnTo>
                    <a:lnTo>
                      <a:pt x="70" y="232"/>
                    </a:lnTo>
                    <a:lnTo>
                      <a:pt x="70" y="218"/>
                    </a:lnTo>
                    <a:lnTo>
                      <a:pt x="70" y="214"/>
                    </a:lnTo>
                    <a:lnTo>
                      <a:pt x="68" y="202"/>
                    </a:lnTo>
                    <a:lnTo>
                      <a:pt x="67" y="197"/>
                    </a:lnTo>
                    <a:lnTo>
                      <a:pt x="67" y="185"/>
                    </a:lnTo>
                    <a:lnTo>
                      <a:pt x="72" y="177"/>
                    </a:lnTo>
                    <a:lnTo>
                      <a:pt x="82" y="171"/>
                    </a:lnTo>
                    <a:lnTo>
                      <a:pt x="92" y="165"/>
                    </a:lnTo>
                    <a:lnTo>
                      <a:pt x="102" y="163"/>
                    </a:lnTo>
                    <a:lnTo>
                      <a:pt x="183" y="163"/>
                    </a:lnTo>
                    <a:lnTo>
                      <a:pt x="175" y="157"/>
                    </a:lnTo>
                    <a:lnTo>
                      <a:pt x="151" y="149"/>
                    </a:lnTo>
                    <a:lnTo>
                      <a:pt x="122" y="147"/>
                    </a:lnTo>
                    <a:close/>
                  </a:path>
                </a:pathLst>
              </a:custGeom>
              <a:solidFill>
                <a:srgbClr val="017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ES"/>
              </a:p>
            </p:txBody>
          </p:sp>
        </p:grpSp>
      </p:grp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954005"/>
              </p:ext>
            </p:extLst>
          </p:nvPr>
        </p:nvGraphicFramePr>
        <p:xfrm>
          <a:off x="5022311" y="7408719"/>
          <a:ext cx="1379425" cy="1497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17" imgW="4533695" imgH="6415848" progId="AcroExch.Document.11">
                  <p:embed/>
                </p:oleObj>
              </mc:Choice>
              <mc:Fallback>
                <p:oleObj name="Acrobat Document" r:id="rId17" imgW="4533695" imgH="641584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022311" y="7408719"/>
                        <a:ext cx="1379425" cy="1497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ángulo 7"/>
          <p:cNvSpPr/>
          <p:nvPr/>
        </p:nvSpPr>
        <p:spPr>
          <a:xfrm>
            <a:off x="52558" y="6796434"/>
            <a:ext cx="67548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*</a:t>
            </a:r>
            <a:r>
              <a:rPr lang="es-ES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MINI TORNEO PARA NIÑOS EL DIA DE LAS FINALES. + INFO 918854899</a:t>
            </a:r>
            <a:endParaRPr lang="es-E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135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99</Words>
  <Application>Microsoft Office PowerPoint</Application>
  <PresentationFormat>A4 (210 x 297 mm)</PresentationFormat>
  <Paragraphs>16</Paragraphs>
  <Slides>1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Acrobat Document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Fernandez</dc:creator>
  <cp:lastModifiedBy>Martín García Pablo</cp:lastModifiedBy>
  <cp:revision>83</cp:revision>
  <cp:lastPrinted>2018-03-19T10:38:10Z</cp:lastPrinted>
  <dcterms:created xsi:type="dcterms:W3CDTF">2016-12-06T16:42:33Z</dcterms:created>
  <dcterms:modified xsi:type="dcterms:W3CDTF">2018-03-22T12:41:40Z</dcterms:modified>
</cp:coreProperties>
</file>